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596"/>
    <a:srgbClr val="EB8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D933-8850-4B51-A6B6-21BEB7EA408B}" type="datetimeFigureOut">
              <a:rPr lang="ru-RU" smtClean="0"/>
              <a:t>09.09.2025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7BD4-A735-483D-944C-8A121B8973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0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F0-04E0-4CC7-96AE-9FED0D91D1A0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2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777-C3C6-4A37-8994-B35880A0F0F3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1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2DC1-B720-4805-9F1F-88876F92FAC2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6F7C-78FB-44FA-AAC2-7FF2ACE8E3A5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927-D8D6-4EBB-916F-E33555F70894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4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54E7-299D-4234-ABE4-D54ABCE6DA90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23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0DBE-75AF-442F-A813-EAB43F52D54A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74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C67A-D8A0-4660-80EC-C951DC9D19D1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73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9297-DE2F-4DB0-988C-644339DD0A14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DE41-D042-4F4F-9663-63E46A45DE98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5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E7AB-465A-42FE-8D27-6DF70E20EDCB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3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83B4-65A2-4B78-B775-D8A196284683}" type="datetime1">
              <a:rPr lang="en-US" smtClean="0"/>
              <a:t>9/9/2025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13BD-6452-4CAB-BD95-A5BDDDC5B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/>
          <p:cNvSpPr txBox="1"/>
          <p:nvPr/>
        </p:nvSpPr>
        <p:spPr>
          <a:xfrm>
            <a:off x="1028701" y="5143780"/>
            <a:ext cx="5067299" cy="6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ФИО</a:t>
            </a:r>
            <a:endParaRPr lang="ru-RU" b="1" dirty="0" smtClean="0">
              <a:solidFill>
                <a:schemeClr val="bg1"/>
              </a:solidFill>
              <a:latin typeface="Geometria"/>
            </a:endParaRPr>
          </a:p>
          <a:p>
            <a:endParaRPr lang="ru-RU" sz="1050" b="1" dirty="0" smtClean="0">
              <a:solidFill>
                <a:schemeClr val="bg1"/>
              </a:solidFill>
              <a:latin typeface="Geometria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Geometria"/>
              </a:rPr>
              <a:t>Должность</a:t>
            </a:r>
            <a:endParaRPr lang="en-US" sz="1600" dirty="0">
              <a:solidFill>
                <a:schemeClr val="bg1"/>
              </a:solidFill>
              <a:latin typeface="Geometria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028701" y="3429000"/>
            <a:ext cx="506729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rebuchet MS" pitchFamily="34" charset="0"/>
              </a:rPr>
              <a:t>НАЗВАНИЕ</a:t>
            </a:r>
            <a:endParaRPr lang="en-US" sz="2800" dirty="0">
              <a:solidFill>
                <a:schemeClr val="bg1"/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887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872290" y="1022684"/>
            <a:ext cx="471036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rebuchet MS" pitchFamily="34" charset="0"/>
              </a:rPr>
              <a:t>Заголовок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rebuchet MS" pitchFamily="34" charset="0"/>
              </a:rPr>
              <a:t>Несколько слов</a:t>
            </a:r>
            <a:endParaRPr lang="en-US" sz="4000" dirty="0">
              <a:solidFill>
                <a:schemeClr val="bg1"/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134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0924674" y="6346938"/>
            <a:ext cx="469232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b="1" dirty="0" smtClean="0">
                <a:solidFill>
                  <a:srgbClr val="395596"/>
                </a:solidFill>
                <a:latin typeface="Trebuchet MS" pitchFamily="34" charset="0"/>
              </a:rPr>
              <a:t>03</a:t>
            </a:r>
            <a:endParaRPr lang="en-US" sz="1600" dirty="0">
              <a:solidFill>
                <a:srgbClr val="395596"/>
              </a:solidFill>
              <a:latin typeface="Geometria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53980" y="519643"/>
            <a:ext cx="429928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rgbClr val="395596"/>
                </a:solidFill>
                <a:latin typeface="Trebuchet MS" pitchFamily="34" charset="0"/>
              </a:rPr>
              <a:t>Заголовок слайда</a:t>
            </a:r>
            <a:endParaRPr lang="en-US" sz="1600" dirty="0">
              <a:solidFill>
                <a:srgbClr val="395596"/>
              </a:solidFill>
              <a:latin typeface="Geometria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53980" y="6346938"/>
            <a:ext cx="429928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rgbClr val="395596"/>
                </a:solidFill>
                <a:latin typeface="Trebuchet MS" pitchFamily="34" charset="0"/>
              </a:rPr>
              <a:t>Название презентации </a:t>
            </a:r>
            <a:r>
              <a:rPr lang="en-US" b="1" dirty="0" smtClean="0">
                <a:solidFill>
                  <a:srgbClr val="395596"/>
                </a:solidFill>
                <a:latin typeface="Trebuchet MS" pitchFamily="34" charset="0"/>
              </a:rPr>
              <a:t>| </a:t>
            </a:r>
            <a:r>
              <a:rPr lang="ru-RU" b="1" dirty="0" smtClean="0">
                <a:solidFill>
                  <a:srgbClr val="395596"/>
                </a:solidFill>
                <a:latin typeface="Trebuchet MS" pitchFamily="34" charset="0"/>
              </a:rPr>
              <a:t>Автор </a:t>
            </a:r>
            <a:endParaRPr lang="en-US" sz="1600" dirty="0">
              <a:solidFill>
                <a:srgbClr val="395596"/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23688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706227" y="3892496"/>
            <a:ext cx="5067299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ФИО</a:t>
            </a:r>
            <a:endParaRPr lang="ru-RU" b="1" dirty="0" smtClean="0">
              <a:solidFill>
                <a:schemeClr val="bg1"/>
              </a:solidFill>
              <a:latin typeface="Geometria"/>
            </a:endParaRPr>
          </a:p>
          <a:p>
            <a:endParaRPr lang="ru-RU" sz="1050" b="1" dirty="0" smtClean="0">
              <a:solidFill>
                <a:schemeClr val="bg1"/>
              </a:solidFill>
              <a:latin typeface="Geometria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Geometria"/>
              </a:rPr>
              <a:t>Должность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Geometria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Geometria"/>
              </a:rPr>
              <a:t>Контактные данные</a:t>
            </a:r>
            <a:endParaRPr lang="en-US" sz="1600" dirty="0">
              <a:solidFill>
                <a:schemeClr val="bg1"/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238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Geometria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AE</cp:lastModifiedBy>
  <cp:revision>38</cp:revision>
  <dcterms:created xsi:type="dcterms:W3CDTF">2023-01-26T17:36:31Z</dcterms:created>
  <dcterms:modified xsi:type="dcterms:W3CDTF">2025-09-09T07:15:50Z</dcterms:modified>
</cp:coreProperties>
</file>