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B8951-50FF-931B-12BB-CFFEF5E1B9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D5489D-093C-BF5A-8E16-D9B0F214A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D14EDC-937E-0C31-9605-24DB070E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88B51-CE46-A53D-121F-7C19EB518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150565-3DF7-39CC-01D0-947FB2E7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425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33DA2-A521-AFBA-3127-5892CE2B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0A82AC-8CA1-FE03-C395-56BD4119B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E1B85A-A3B1-6F31-70DA-FFA6505E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71299-93B0-EBF2-1E05-3578F0724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38405E-8AC7-0009-D24E-E5DE957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7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4C04F0-D6A3-4626-A5C8-AC0FD4187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81312F-356F-91B3-A2A9-40456809E8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91C15-3EDA-BB08-948B-C0272817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4FFF1-6683-F1D8-96DE-337D81BC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6122A-D611-00CF-1CE9-C8E167FE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3EBBCA-2542-C912-F965-09DD9AFA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E6090E-2F47-3210-2AD0-C1549C7C2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AD6CDF-BF2F-5652-CA2E-2BCC9D6D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296F4-2CE5-409F-55AD-FC730AD8C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C4C761-E6DF-FDB8-F2FA-548E1E06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1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78372-E652-2FE4-F3B8-98AE175D6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819044-1690-1AF1-CA87-C2E0A6192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45BCA-74AC-A57A-5BBF-826AF17C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B1379C-F9A7-A816-9630-10DF27AFE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E6B179-D9A0-265D-3B16-4098F97A0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0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9E884-4DB9-95F9-6F3A-B81321DC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E918F-9238-B953-2D09-C09E396F1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3AF7AA-64D5-4076-5E32-E2E7727B2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BFA0E7-D862-B72E-7E7F-4C9E2F64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AB4882-03F6-61EE-8AF5-3F8DE4D3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3EC91F-38BA-3E25-B4DF-1F8621F3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1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A6048-BEFD-53E1-7BC4-62081647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315ACC-845F-9C5B-FC4B-E57FE844D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BBF732-CD17-1FCE-95B4-904D8CC62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ED86-751C-2360-85D3-1469C0949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0D3F0D-C493-4456-A44A-2FA82661D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1EB892-0798-3897-D3E8-C970113D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534EDD-9C3F-F5E2-D64E-6FBC0EFD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E8E04F-2132-9647-2416-864FC644B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0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07E9B-5D84-1DD6-C09C-98FC4BE9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112685-7B8F-854B-E3AA-E95DE09E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7DF8F1B-6B3E-4039-1A80-8F455FC3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F9568E-2B70-A99D-E603-ECF05899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6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7F6000-B2EF-17AE-DDD1-C8FDA422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99BEE8-BE1D-AD10-7204-796F0A40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0B03A-49AB-1B1D-5F7E-4F505D41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0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2998E-AFA8-42D3-DD88-87AB61C2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0EF42-5C95-BB10-30E3-67CFBF86B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9AE48E-6859-5516-2696-C12CC866D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CF7ED-A0AC-C57F-5134-2C54C8CF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AC220-BE42-6F70-B7E8-08A23E86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D3EF83-6BA5-4ED2-3004-12222E12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4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7A4608-92B3-555A-01D9-B441B52B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30F5C9-C423-719E-BB5C-7ADC59F23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6666A8-80B2-BED3-6083-78C71958A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640BE5-702A-A4FB-F479-06302D909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DDB984-A1F9-46A8-2738-400FDA620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2C24A4-C9E3-0ADC-1FE9-3418E0A9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0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5AD36-1D65-2207-E263-F5980D444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D4A984-0B3A-4E67-C534-1CD4593E9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9B947-A1AE-E6DE-C805-9A4621B8D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31D05-AEC7-4F10-A626-EDBE3462CDFB}" type="datetimeFigureOut">
              <a:rPr lang="ru-RU" smtClean="0"/>
              <a:t>11.06.2024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8A8A4-7876-BFEF-DA89-8B1D8300F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9F696-1A0C-A5B1-F0E0-0A0A076EF8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240D6-0915-4334-8F88-A93646742A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99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1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6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95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40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802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071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28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book huawei</dc:creator>
  <cp:lastModifiedBy>User-PC</cp:lastModifiedBy>
  <cp:revision>2</cp:revision>
  <dcterms:created xsi:type="dcterms:W3CDTF">2024-06-06T12:35:42Z</dcterms:created>
  <dcterms:modified xsi:type="dcterms:W3CDTF">2024-06-11T13:21:37Z</dcterms:modified>
</cp:coreProperties>
</file>