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11" r:id="rId2"/>
  </p:sldMasterIdLst>
  <p:notesMasterIdLst>
    <p:notesMasterId r:id="rId13"/>
  </p:notesMasterIdLst>
  <p:handoutMasterIdLst>
    <p:handoutMasterId r:id="rId14"/>
  </p:handoutMasterIdLst>
  <p:sldIdLst>
    <p:sldId id="285" r:id="rId3"/>
    <p:sldId id="308" r:id="rId4"/>
    <p:sldId id="309" r:id="rId5"/>
    <p:sldId id="310" r:id="rId6"/>
    <p:sldId id="311" r:id="rId7"/>
    <p:sldId id="313" r:id="rId8"/>
    <p:sldId id="314" r:id="rId9"/>
    <p:sldId id="315" r:id="rId10"/>
    <p:sldId id="316" r:id="rId11"/>
    <p:sldId id="317" r:id="rId12"/>
  </p:sldIdLst>
  <p:sldSz cx="9144000" cy="5143500" type="screen16x9"/>
  <p:notesSz cx="6794500" cy="99314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1000" b="1" kern="1200">
        <a:solidFill>
          <a:srgbClr val="A2A3A5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000" b="1" kern="1200">
        <a:solidFill>
          <a:srgbClr val="A2A3A5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000" b="1" kern="1200">
        <a:solidFill>
          <a:srgbClr val="A2A3A5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000" b="1" kern="1200">
        <a:solidFill>
          <a:srgbClr val="A2A3A5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000" b="1" kern="1200">
        <a:solidFill>
          <a:srgbClr val="A2A3A5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000" b="1" kern="1200">
        <a:solidFill>
          <a:srgbClr val="A2A3A5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000" b="1" kern="1200">
        <a:solidFill>
          <a:srgbClr val="A2A3A5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000" b="1" kern="1200">
        <a:solidFill>
          <a:srgbClr val="A2A3A5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000" b="1" kern="1200">
        <a:solidFill>
          <a:srgbClr val="A2A3A5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E7E7E8"/>
    <a:srgbClr val="404040"/>
    <a:srgbClr val="E31937"/>
    <a:srgbClr val="747576"/>
    <a:srgbClr val="D0D1D3"/>
    <a:srgbClr val="A2A3A5"/>
  </p:clrMru>
</p:presentationPr>
</file>

<file path=ppt/tableStyles.xml><?xml version="1.0" encoding="utf-8"?>
<a:tblStyleLst xmlns:a="http://schemas.openxmlformats.org/drawingml/2006/main" def="{21E4AEA4-8DFA-4A89-87EB-49C32662AFE0}"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652" autoAdjust="0"/>
    <p:restoredTop sz="96187" autoAdjust="0"/>
  </p:normalViewPr>
  <p:slideViewPr>
    <p:cSldViewPr>
      <p:cViewPr varScale="1">
        <p:scale>
          <a:sx n="81" d="100"/>
          <a:sy n="81" d="100"/>
        </p:scale>
        <p:origin x="-90" y="-90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7" d="100"/>
          <a:sy n="87" d="100"/>
        </p:scale>
        <p:origin x="-1902" y="-78"/>
      </p:cViewPr>
      <p:guideLst>
        <p:guide orient="horz" pos="3128"/>
        <p:guide pos="214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image" Target="../media/image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222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810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222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2925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222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8100" y="9432925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1206C474-17EA-4364-9D73-CFD5E739E1B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810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7313" y="744538"/>
            <a:ext cx="6619875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8050"/>
            <a:ext cx="5435600" cy="446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2925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8100" y="9432925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118B684E-2614-40BB-BF70-548B92D450F6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0722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0723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D7F375-9776-4FA9-A812-6A279E5A4B1B}" type="slidenum">
              <a:rPr lang="de-DE" smtClean="0"/>
              <a:pPr/>
              <a:t>1</a:t>
            </a:fld>
            <a:endParaRPr lang="de-DE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C954679-5817-4149-A1C2-F83BC46ACEF9}" type="slidenum">
              <a:rPr lang="de-DE" smtClean="0"/>
              <a:pPr/>
              <a:t>2</a:t>
            </a:fld>
            <a:endParaRPr lang="de-DE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ster title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EGG_oClaim_4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32700" y="231775"/>
            <a:ext cx="1169988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5" descr="EGG_LU2_en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58775" y="400050"/>
            <a:ext cx="1050925" cy="8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68000" y="1593000"/>
            <a:ext cx="6408000" cy="1079897"/>
          </a:xfrm>
        </p:spPr>
        <p:txBody>
          <a:bodyPr/>
          <a:lstStyle>
            <a:lvl1pPr>
              <a:defRPr sz="3800" cap="none" baseline="0"/>
            </a:lvl1pPr>
          </a:lstStyle>
          <a:p>
            <a:r>
              <a:rPr lang="ru-RU" dirty="0" smtClean="0"/>
              <a:t>Образец заголовка</a:t>
            </a:r>
            <a:endParaRPr lang="de-DE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68000" y="3076576"/>
            <a:ext cx="6408000" cy="278606"/>
          </a:xfrm>
        </p:spPr>
        <p:txBody>
          <a:bodyPr/>
          <a:lstStyle>
            <a:lvl1pPr marL="0" indent="0">
              <a:defRPr sz="1600" b="1" cap="none" baseline="0"/>
            </a:lvl1pPr>
          </a:lstStyle>
          <a:p>
            <a:r>
              <a:rPr lang="ru-RU" dirty="0" smtClean="0"/>
              <a:t>Образец подзаголовка</a:t>
            </a:r>
            <a:endParaRPr lang="de-DE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bination of pictur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0"/>
          <p:cNvSpPr>
            <a:spLocks noGrp="1"/>
          </p:cNvSpPr>
          <p:nvPr>
            <p:ph sz="quarter" idx="12"/>
          </p:nvPr>
        </p:nvSpPr>
        <p:spPr>
          <a:xfrm>
            <a:off x="360000" y="1635646"/>
            <a:ext cx="4139992" cy="2520280"/>
          </a:xfrm>
          <a:prstGeom prst="rect">
            <a:avLst/>
          </a:prstGeom>
        </p:spPr>
        <p:txBody>
          <a:bodyPr/>
          <a:lstStyle>
            <a:lvl1pPr>
              <a:defRPr sz="2000" b="0" baseline="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" name="Content Placeholder 10"/>
          <p:cNvSpPr>
            <a:spLocks noGrp="1"/>
          </p:cNvSpPr>
          <p:nvPr>
            <p:ph sz="quarter" idx="16"/>
          </p:nvPr>
        </p:nvSpPr>
        <p:spPr>
          <a:xfrm>
            <a:off x="4630954" y="1635646"/>
            <a:ext cx="4139992" cy="2520280"/>
          </a:xfrm>
          <a:prstGeom prst="rect">
            <a:avLst/>
          </a:prstGeom>
        </p:spPr>
        <p:txBody>
          <a:bodyPr/>
          <a:lstStyle>
            <a:lvl1pPr>
              <a:defRPr sz="2000" b="0" baseline="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" name="Textplatzhalter 6"/>
          <p:cNvSpPr>
            <a:spLocks noGrp="1"/>
          </p:cNvSpPr>
          <p:nvPr>
            <p:ph type="body" sz="quarter" idx="17"/>
          </p:nvPr>
        </p:nvSpPr>
        <p:spPr>
          <a:xfrm>
            <a:off x="364217" y="4355210"/>
            <a:ext cx="2699832" cy="160756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 sz="1500" baseline="0"/>
            </a:lvl1pPr>
            <a:lvl2pPr marL="457200" indent="0">
              <a:buNone/>
              <a:defRPr/>
            </a:lvl2pPr>
            <a:lvl3pPr marL="914400" indent="0">
              <a:buFont typeface="Wingdings" panose="05000000000000000000" pitchFamily="2" charset="2"/>
              <a:buNone/>
              <a:defRPr/>
            </a:lvl3pPr>
            <a:lvl4pPr marL="1371600" indent="0">
              <a:buFont typeface="Wingdings" panose="05000000000000000000" pitchFamily="2" charset="2"/>
              <a:buNone/>
              <a:defRPr/>
            </a:lvl4pPr>
            <a:lvl5pPr marL="1828800" indent="0">
              <a:buFont typeface="Wingdings" panose="05000000000000000000" pitchFamily="2" charset="2"/>
              <a:buNone/>
              <a:defRPr/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1" name="Textplatzhalter 6"/>
          <p:cNvSpPr>
            <a:spLocks noGrp="1"/>
          </p:cNvSpPr>
          <p:nvPr>
            <p:ph type="body" sz="quarter" idx="18"/>
          </p:nvPr>
        </p:nvSpPr>
        <p:spPr>
          <a:xfrm>
            <a:off x="4635171" y="4355210"/>
            <a:ext cx="2699832" cy="160756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1500"/>
            </a:lvl1pPr>
            <a:lvl2pPr marL="457200" indent="0">
              <a:buNone/>
              <a:defRPr/>
            </a:lvl2pPr>
            <a:lvl3pPr marL="914400" indent="0">
              <a:buFont typeface="Wingdings" panose="05000000000000000000" pitchFamily="2" charset="2"/>
              <a:buNone/>
              <a:defRPr/>
            </a:lvl3pPr>
            <a:lvl4pPr marL="1371600" indent="0">
              <a:buFont typeface="Wingdings" panose="05000000000000000000" pitchFamily="2" charset="2"/>
              <a:buNone/>
              <a:defRPr/>
            </a:lvl4pPr>
            <a:lvl5pPr marL="1828800" indent="0">
              <a:buFont typeface="Wingdings" panose="05000000000000000000" pitchFamily="2" charset="2"/>
              <a:buNone/>
              <a:defRPr/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4" name="Titel 1"/>
          <p:cNvSpPr>
            <a:spLocks noGrp="1"/>
          </p:cNvSpPr>
          <p:nvPr>
            <p:ph type="title"/>
          </p:nvPr>
        </p:nvSpPr>
        <p:spPr>
          <a:xfrm>
            <a:off x="611188" y="931069"/>
            <a:ext cx="7916862" cy="353616"/>
          </a:xfrm>
        </p:spPr>
        <p:txBody>
          <a:bodyPr/>
          <a:lstStyle>
            <a:lvl1pPr>
              <a:defRPr cap="none" baseline="0"/>
            </a:lvl1pPr>
          </a:lstStyle>
          <a:p>
            <a:r>
              <a:rPr lang="ru-RU" dirty="0" smtClean="0"/>
              <a:t>Образец заголовка</a:t>
            </a:r>
            <a:endParaRPr lang="de-DE" dirty="0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13A98B-84F8-4A48-90FF-71E5D619A462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12" name="Fußzeilenplatzhalt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Title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bination of picture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0"/>
          <p:cNvSpPr>
            <a:spLocks noGrp="1"/>
          </p:cNvSpPr>
          <p:nvPr>
            <p:ph sz="quarter" idx="12"/>
          </p:nvPr>
        </p:nvSpPr>
        <p:spPr>
          <a:xfrm>
            <a:off x="388568" y="2229250"/>
            <a:ext cx="2520000" cy="2376264"/>
          </a:xfrm>
          <a:prstGeom prst="rect">
            <a:avLst/>
          </a:prstGeom>
        </p:spPr>
        <p:txBody>
          <a:bodyPr/>
          <a:lstStyle>
            <a:lvl1pPr>
              <a:defRPr sz="2000" b="0" baseline="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3" name="Content Placeholder 10"/>
          <p:cNvSpPr>
            <a:spLocks noGrp="1"/>
          </p:cNvSpPr>
          <p:nvPr>
            <p:ph sz="quarter" idx="16"/>
          </p:nvPr>
        </p:nvSpPr>
        <p:spPr>
          <a:xfrm>
            <a:off x="3325057" y="2211710"/>
            <a:ext cx="2520000" cy="2376264"/>
          </a:xfrm>
          <a:prstGeom prst="rect">
            <a:avLst/>
          </a:prstGeom>
        </p:spPr>
        <p:txBody>
          <a:bodyPr/>
          <a:lstStyle>
            <a:lvl1pPr>
              <a:defRPr sz="2000" b="0" baseline="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4" name="Textplatzhalter 6"/>
          <p:cNvSpPr>
            <a:spLocks noGrp="1"/>
          </p:cNvSpPr>
          <p:nvPr>
            <p:ph type="body" sz="quarter" idx="17"/>
          </p:nvPr>
        </p:nvSpPr>
        <p:spPr>
          <a:xfrm>
            <a:off x="364192" y="1765277"/>
            <a:ext cx="8420463" cy="246028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Font typeface="Wingdings" panose="05000000000000000000" pitchFamily="2" charset="2"/>
              <a:buNone/>
              <a:defRPr/>
            </a:lvl3pPr>
            <a:lvl4pPr marL="1371600" indent="0">
              <a:buFont typeface="Wingdings" panose="05000000000000000000" pitchFamily="2" charset="2"/>
              <a:buNone/>
              <a:defRPr/>
            </a:lvl4pPr>
            <a:lvl5pPr marL="1828800" indent="0">
              <a:buFont typeface="Wingdings" panose="05000000000000000000" pitchFamily="2" charset="2"/>
              <a:buNone/>
              <a:defRPr/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5" name="Content Placeholder 10"/>
          <p:cNvSpPr>
            <a:spLocks noGrp="1"/>
          </p:cNvSpPr>
          <p:nvPr>
            <p:ph sz="quarter" idx="18"/>
          </p:nvPr>
        </p:nvSpPr>
        <p:spPr>
          <a:xfrm>
            <a:off x="6264655" y="2229250"/>
            <a:ext cx="2520000" cy="2376264"/>
          </a:xfrm>
          <a:prstGeom prst="rect">
            <a:avLst/>
          </a:prstGeom>
        </p:spPr>
        <p:txBody>
          <a:bodyPr/>
          <a:lstStyle>
            <a:lvl1pPr>
              <a:defRPr sz="2000" b="0" baseline="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611188" y="931069"/>
            <a:ext cx="7916862" cy="353616"/>
          </a:xfrm>
        </p:spPr>
        <p:txBody>
          <a:bodyPr/>
          <a:lstStyle>
            <a:lvl1pPr>
              <a:defRPr cap="none" baseline="0"/>
            </a:lvl1pPr>
          </a:lstStyle>
          <a:p>
            <a:r>
              <a:rPr lang="ru-RU" dirty="0" smtClean="0"/>
              <a:t>Образец заголовка</a:t>
            </a:r>
            <a:endParaRPr lang="de-DE" dirty="0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277D68-8E9D-4B60-B76B-963EB11E73E8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Title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bination of picture + text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10"/>
          <p:cNvSpPr>
            <a:spLocks noGrp="1"/>
          </p:cNvSpPr>
          <p:nvPr>
            <p:ph sz="quarter" idx="12"/>
          </p:nvPr>
        </p:nvSpPr>
        <p:spPr>
          <a:xfrm>
            <a:off x="383656" y="1707654"/>
            <a:ext cx="4140000" cy="1728000"/>
          </a:xfrm>
          <a:prstGeom prst="rect">
            <a:avLst/>
          </a:prstGeom>
        </p:spPr>
        <p:txBody>
          <a:bodyPr/>
          <a:lstStyle>
            <a:lvl1pPr>
              <a:defRPr sz="2000" b="0" baseline="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" name="Textplatzhalter 6"/>
          <p:cNvSpPr>
            <a:spLocks noGrp="1"/>
          </p:cNvSpPr>
          <p:nvPr>
            <p:ph type="body" sz="quarter" idx="14"/>
          </p:nvPr>
        </p:nvSpPr>
        <p:spPr>
          <a:xfrm>
            <a:off x="4945013" y="1707654"/>
            <a:ext cx="3848423" cy="17280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Font typeface="Wingdings" panose="05000000000000000000" pitchFamily="2" charset="2"/>
              <a:buNone/>
              <a:defRPr/>
            </a:lvl3pPr>
            <a:lvl4pPr marL="1371600" indent="0">
              <a:buFont typeface="Wingdings" panose="05000000000000000000" pitchFamily="2" charset="2"/>
              <a:buNone/>
              <a:defRPr/>
            </a:lvl4pPr>
            <a:lvl5pPr marL="1828800" indent="0">
              <a:buFont typeface="Wingdings" panose="05000000000000000000" pitchFamily="2" charset="2"/>
              <a:buNone/>
              <a:defRPr/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6"/>
          </p:nvPr>
        </p:nvSpPr>
        <p:spPr>
          <a:xfrm>
            <a:off x="397347" y="3569964"/>
            <a:ext cx="1980000" cy="1152000"/>
          </a:xfrm>
          <a:prstGeom prst="rect">
            <a:avLst/>
          </a:prstGeom>
        </p:spPr>
        <p:txBody>
          <a:bodyPr/>
          <a:lstStyle>
            <a:lvl1pPr>
              <a:defRPr sz="2000" b="0" baseline="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6" name="Content Placeholder 10"/>
          <p:cNvSpPr>
            <a:spLocks noGrp="1"/>
          </p:cNvSpPr>
          <p:nvPr>
            <p:ph sz="quarter" idx="17"/>
          </p:nvPr>
        </p:nvSpPr>
        <p:spPr>
          <a:xfrm>
            <a:off x="2543656" y="3581390"/>
            <a:ext cx="1980000" cy="1152000"/>
          </a:xfrm>
          <a:prstGeom prst="rect">
            <a:avLst/>
          </a:prstGeom>
        </p:spPr>
        <p:txBody>
          <a:bodyPr/>
          <a:lstStyle>
            <a:lvl1pPr>
              <a:defRPr sz="2000" b="0" baseline="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7" name="Textplatzhalter 6"/>
          <p:cNvSpPr>
            <a:spLocks noGrp="1"/>
          </p:cNvSpPr>
          <p:nvPr>
            <p:ph type="body" sz="quarter" idx="18"/>
          </p:nvPr>
        </p:nvSpPr>
        <p:spPr>
          <a:xfrm>
            <a:off x="4945013" y="3569964"/>
            <a:ext cx="3848423" cy="1163426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Font typeface="Wingdings" panose="05000000000000000000" pitchFamily="2" charset="2"/>
              <a:buNone/>
              <a:defRPr/>
            </a:lvl3pPr>
            <a:lvl4pPr marL="1371600" indent="0">
              <a:buFont typeface="Wingdings" panose="05000000000000000000" pitchFamily="2" charset="2"/>
              <a:buNone/>
              <a:defRPr/>
            </a:lvl4pPr>
            <a:lvl5pPr marL="1828800" indent="0">
              <a:buFont typeface="Wingdings" panose="05000000000000000000" pitchFamily="2" charset="2"/>
              <a:buNone/>
              <a:defRPr/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2" name="Titel 1"/>
          <p:cNvSpPr>
            <a:spLocks noGrp="1"/>
          </p:cNvSpPr>
          <p:nvPr>
            <p:ph type="title"/>
          </p:nvPr>
        </p:nvSpPr>
        <p:spPr>
          <a:xfrm>
            <a:off x="611188" y="931069"/>
            <a:ext cx="7916862" cy="353616"/>
          </a:xfrm>
        </p:spPr>
        <p:txBody>
          <a:bodyPr/>
          <a:lstStyle>
            <a:lvl1pPr>
              <a:defRPr cap="none" baseline="0"/>
            </a:lvl1pPr>
          </a:lstStyle>
          <a:p>
            <a:r>
              <a:rPr lang="ru-RU" dirty="0" smtClean="0"/>
              <a:t>Образец заголовка</a:t>
            </a:r>
            <a:endParaRPr lang="de-DE" dirty="0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164A70-70AC-41AB-925F-3A882B085378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13" name="Fußzeilenplatzhalt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Title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bination of picture + text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nhaltsplatzhalter 3"/>
          <p:cNvSpPr>
            <a:spLocks noGrp="1"/>
          </p:cNvSpPr>
          <p:nvPr>
            <p:ph sz="half" idx="11"/>
          </p:nvPr>
        </p:nvSpPr>
        <p:spPr>
          <a:xfrm>
            <a:off x="385574" y="1762139"/>
            <a:ext cx="4064289" cy="2825835"/>
          </a:xfrm>
        </p:spPr>
        <p:txBody>
          <a:bodyPr/>
          <a:lstStyle>
            <a:lvl1pPr marL="0" indent="0">
              <a:defRPr sz="2000" baseline="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2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923841" y="1743993"/>
            <a:ext cx="3816000" cy="285019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de-DE" dirty="0" smtClean="0"/>
          </a:p>
        </p:txBody>
      </p:sp>
      <p:sp>
        <p:nvSpPr>
          <p:cNvPr id="13" name="Titel 1"/>
          <p:cNvSpPr>
            <a:spLocks noGrp="1"/>
          </p:cNvSpPr>
          <p:nvPr>
            <p:ph type="title"/>
          </p:nvPr>
        </p:nvSpPr>
        <p:spPr>
          <a:xfrm>
            <a:off x="611188" y="931069"/>
            <a:ext cx="7916862" cy="353616"/>
          </a:xfrm>
        </p:spPr>
        <p:txBody>
          <a:bodyPr/>
          <a:lstStyle>
            <a:lvl1pPr>
              <a:defRPr cap="none" baseline="0"/>
            </a:lvl1pPr>
          </a:lstStyle>
          <a:p>
            <a:r>
              <a:rPr lang="ru-RU" dirty="0" smtClean="0"/>
              <a:t>Образец заголовка</a:t>
            </a:r>
            <a:endParaRPr lang="de-DE" dirty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6278C4-D22C-4FB2-BEA6-846BAC84771D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Title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stertitle for intermediate chap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 bwMode="auto">
          <a:xfrm>
            <a:off x="0" y="195263"/>
            <a:ext cx="8964613" cy="16557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US">
              <a:ea typeface="ＭＳ Ｐゴシック" pitchFamily="27" charset="-128"/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>
          <a:xfrm>
            <a:off x="1763688" y="1995686"/>
            <a:ext cx="5760640" cy="1080120"/>
          </a:xfrm>
        </p:spPr>
        <p:txBody>
          <a:bodyPr/>
          <a:lstStyle>
            <a:lvl1pPr marL="0" indent="0">
              <a:defRPr sz="2400" b="1" baseline="0">
                <a:solidFill>
                  <a:srgbClr val="E31937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bination of text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6"/>
          <p:cNvSpPr>
            <a:spLocks noGrp="1"/>
          </p:cNvSpPr>
          <p:nvPr>
            <p:ph type="body" sz="quarter" idx="14"/>
          </p:nvPr>
        </p:nvSpPr>
        <p:spPr>
          <a:xfrm>
            <a:off x="372828" y="1707654"/>
            <a:ext cx="8397738" cy="2952328"/>
          </a:xfrm>
        </p:spPr>
        <p:txBody>
          <a:bodyPr/>
          <a:lstStyle>
            <a:lvl1pPr marL="0" indent="0">
              <a:defRPr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611188" y="809625"/>
            <a:ext cx="7916862" cy="353616"/>
          </a:xfrm>
        </p:spPr>
        <p:txBody>
          <a:bodyPr/>
          <a:lstStyle>
            <a:lvl1pPr>
              <a:defRPr cap="none" baseline="0"/>
            </a:lvl1pPr>
          </a:lstStyle>
          <a:p>
            <a:r>
              <a:rPr lang="ru-RU" dirty="0" smtClean="0"/>
              <a:t>Образец заголовка</a:t>
            </a:r>
            <a:endParaRPr lang="de-DE" dirty="0"/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611188" y="1188000"/>
            <a:ext cx="7916400" cy="189000"/>
          </a:xfrm>
          <a:prstGeom prst="rect">
            <a:avLst/>
          </a:prstGeom>
        </p:spPr>
        <p:txBody>
          <a:bodyPr/>
          <a:lstStyle>
            <a:lvl1pPr>
              <a:defRPr sz="1600" b="1" cap="none" baseline="0">
                <a:solidFill>
                  <a:srgbClr val="404040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C01A2D-9C05-4EC2-8467-7BFEC36AAD5A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Title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bination of text + lists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611188" y="809625"/>
            <a:ext cx="7916862" cy="353616"/>
          </a:xfrm>
        </p:spPr>
        <p:txBody>
          <a:bodyPr/>
          <a:lstStyle>
            <a:lvl1pPr>
              <a:defRPr cap="none" baseline="0"/>
            </a:lvl1pPr>
          </a:lstStyle>
          <a:p>
            <a:r>
              <a:rPr lang="ru-RU" dirty="0" smtClean="0"/>
              <a:t>Образец заголовка</a:t>
            </a:r>
            <a:endParaRPr lang="de-DE" dirty="0"/>
          </a:p>
        </p:txBody>
      </p:sp>
      <p:sp>
        <p:nvSpPr>
          <p:cNvPr id="11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611188" y="1188000"/>
            <a:ext cx="7916400" cy="189000"/>
          </a:xfrm>
          <a:prstGeom prst="rect">
            <a:avLst/>
          </a:prstGeom>
        </p:spPr>
        <p:txBody>
          <a:bodyPr/>
          <a:lstStyle>
            <a:lvl1pPr>
              <a:defRPr sz="1600" b="1" cap="none" baseline="0">
                <a:solidFill>
                  <a:srgbClr val="404040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3" name="Textplatzhalter 6"/>
          <p:cNvSpPr>
            <a:spLocks noGrp="1"/>
          </p:cNvSpPr>
          <p:nvPr>
            <p:ph type="body" sz="quarter" idx="17"/>
          </p:nvPr>
        </p:nvSpPr>
        <p:spPr>
          <a:xfrm>
            <a:off x="360000" y="1779662"/>
            <a:ext cx="8397738" cy="2880320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/>
            </a:lvl1pPr>
            <a:lvl2pPr>
              <a:defRPr sz="2000"/>
            </a:lvl2pPr>
            <a:lvl3pPr marL="1143000" marR="0" indent="-22860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de-DE" dirty="0" smtClean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8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7F7611-6EC5-473B-8612-E3A5461322C6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Title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bination of text + lists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6"/>
          <p:cNvSpPr>
            <a:spLocks noGrp="1"/>
          </p:cNvSpPr>
          <p:nvPr>
            <p:ph type="body" sz="quarter" idx="19"/>
          </p:nvPr>
        </p:nvSpPr>
        <p:spPr>
          <a:xfrm>
            <a:off x="360000" y="1779662"/>
            <a:ext cx="3780000" cy="288032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/>
            </a:lvl1pPr>
            <a:lvl2pPr marL="742950" marR="0" indent="-28575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 sz="2000"/>
            </a:lvl2pPr>
            <a:lvl3pPr marL="1143000" marR="0" indent="-22860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de-DE" dirty="0" smtClean="0"/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611188" y="809625"/>
            <a:ext cx="7916862" cy="353616"/>
          </a:xfrm>
        </p:spPr>
        <p:txBody>
          <a:bodyPr/>
          <a:lstStyle>
            <a:lvl1pPr>
              <a:defRPr cap="none" baseline="0"/>
            </a:lvl1pPr>
          </a:lstStyle>
          <a:p>
            <a:r>
              <a:rPr lang="ru-RU" dirty="0" smtClean="0"/>
              <a:t>Образец заголовка</a:t>
            </a:r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611188" y="1188000"/>
            <a:ext cx="7916400" cy="189000"/>
          </a:xfrm>
          <a:prstGeom prst="rect">
            <a:avLst/>
          </a:prstGeom>
        </p:spPr>
        <p:txBody>
          <a:bodyPr/>
          <a:lstStyle>
            <a:lvl1pPr>
              <a:defRPr sz="1600" b="1" cap="none" baseline="0">
                <a:solidFill>
                  <a:srgbClr val="404040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2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AE2EC1-ADD5-4160-8F08-FF1580E6A64B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Title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bination of text + lists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6"/>
          <p:cNvSpPr>
            <a:spLocks noGrp="1"/>
          </p:cNvSpPr>
          <p:nvPr>
            <p:ph type="body" sz="quarter" idx="19"/>
          </p:nvPr>
        </p:nvSpPr>
        <p:spPr>
          <a:xfrm>
            <a:off x="410556" y="1851670"/>
            <a:ext cx="3873412" cy="2808312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/>
            </a:lvl1pPr>
            <a:lvl2pPr marL="742950" marR="0" indent="-28575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 sz="2000"/>
            </a:lvl2pPr>
            <a:lvl3pPr marL="1143000" marR="0" indent="-22860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de-DE" dirty="0" smtClean="0"/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20"/>
          </p:nvPr>
        </p:nvSpPr>
        <p:spPr>
          <a:xfrm>
            <a:off x="5028294" y="1851670"/>
            <a:ext cx="3780000" cy="2808312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/>
            </a:lvl1pPr>
            <a:lvl2pPr marL="742950" marR="0" indent="-28575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 sz="2000"/>
            </a:lvl2pPr>
            <a:lvl3pPr marL="1143000" marR="0" indent="-22860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de-DE" dirty="0" smtClean="0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611188" y="809625"/>
            <a:ext cx="7916862" cy="353616"/>
          </a:xfrm>
        </p:spPr>
        <p:txBody>
          <a:bodyPr/>
          <a:lstStyle>
            <a:lvl1pPr>
              <a:defRPr cap="none" baseline="0"/>
            </a:lvl1pPr>
          </a:lstStyle>
          <a:p>
            <a:r>
              <a:rPr lang="ru-RU" dirty="0" smtClean="0"/>
              <a:t>Образец заголовка</a:t>
            </a:r>
            <a:endParaRPr lang="de-DE" dirty="0"/>
          </a:p>
        </p:txBody>
      </p:sp>
      <p:sp>
        <p:nvSpPr>
          <p:cNvPr id="10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611188" y="1188000"/>
            <a:ext cx="7916400" cy="189000"/>
          </a:xfrm>
          <a:prstGeom prst="rect">
            <a:avLst/>
          </a:prstGeom>
        </p:spPr>
        <p:txBody>
          <a:bodyPr/>
          <a:lstStyle>
            <a:lvl1pPr>
              <a:defRPr sz="1600" b="1" cap="none" baseline="0">
                <a:solidFill>
                  <a:srgbClr val="404040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2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87C84B-5F2B-4613-BFD5-7C728BA903E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11" name="Fußzeilenplatzhalter 4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Title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Fullscree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1"/>
          <p:cNvSpPr/>
          <p:nvPr userDrawn="1"/>
        </p:nvSpPr>
        <p:spPr bwMode="auto">
          <a:xfrm>
            <a:off x="250825" y="123825"/>
            <a:ext cx="8785225" cy="17272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US">
              <a:ea typeface="ＭＳ Ｐゴシック" pitchFamily="27" charset="-128"/>
            </a:endParaRPr>
          </a:p>
        </p:txBody>
      </p:sp>
      <p:sp>
        <p:nvSpPr>
          <p:cNvPr id="5" name="Medienplatzhalter 4"/>
          <p:cNvSpPr>
            <a:spLocks noGrp="1"/>
          </p:cNvSpPr>
          <p:nvPr>
            <p:ph type="media" sz="quarter" idx="10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/>
          <a:lstStyle>
            <a:lvl1pPr>
              <a:buNone/>
              <a:defRPr sz="2000"/>
            </a:lvl1pPr>
          </a:lstStyle>
          <a:p>
            <a:pPr lvl="0"/>
            <a:r>
              <a:rPr lang="ru-RU" noProof="0" dirty="0" smtClean="0"/>
              <a:t>Вставка клипа мультимедиа</a:t>
            </a:r>
            <a:endParaRPr lang="de-DE" noProof="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bination of charts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none" baseline="0"/>
            </a:lvl1pPr>
          </a:lstStyle>
          <a:p>
            <a:r>
              <a:rPr lang="ru-RU" dirty="0" smtClean="0"/>
              <a:t>Образец заголовка</a:t>
            </a:r>
            <a:endParaRPr lang="de-DE" dirty="0"/>
          </a:p>
        </p:txBody>
      </p:sp>
      <p:sp>
        <p:nvSpPr>
          <p:cNvPr id="8" name="Inhaltsplatzhalter 3"/>
          <p:cNvSpPr>
            <a:spLocks noGrp="1"/>
          </p:cNvSpPr>
          <p:nvPr>
            <p:ph sz="half" idx="12"/>
          </p:nvPr>
        </p:nvSpPr>
        <p:spPr>
          <a:xfrm>
            <a:off x="359387" y="1707655"/>
            <a:ext cx="8420463" cy="2952328"/>
          </a:xfrm>
        </p:spPr>
        <p:txBody>
          <a:bodyPr/>
          <a:lstStyle>
            <a:lvl1pPr marL="0" indent="0">
              <a:defRPr sz="2000" baseline="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C6167D-D979-4FB4-8A95-E1D7CC5C0B2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Title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kombination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6"/>
          <p:cNvSpPr>
            <a:spLocks noGrp="1"/>
          </p:cNvSpPr>
          <p:nvPr>
            <p:ph type="body" sz="quarter" idx="14"/>
          </p:nvPr>
        </p:nvSpPr>
        <p:spPr>
          <a:xfrm>
            <a:off x="372828" y="1707654"/>
            <a:ext cx="8397738" cy="2952328"/>
          </a:xfrm>
        </p:spPr>
        <p:txBody>
          <a:bodyPr/>
          <a:lstStyle>
            <a:lvl1pPr marL="0" indent="0">
              <a:defRPr/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611188" y="809625"/>
            <a:ext cx="7916862" cy="353616"/>
          </a:xfrm>
        </p:spPr>
        <p:txBody>
          <a:bodyPr/>
          <a:lstStyle>
            <a:lvl1pPr>
              <a:defRPr cap="none" baseline="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611188" y="1188000"/>
            <a:ext cx="7916400" cy="189000"/>
          </a:xfrm>
          <a:prstGeom prst="rect">
            <a:avLst/>
          </a:prstGeom>
        </p:spPr>
        <p:txBody>
          <a:bodyPr/>
          <a:lstStyle>
            <a:lvl1pPr>
              <a:defRPr sz="1600" b="1" cap="none" baseline="0">
                <a:solidFill>
                  <a:srgbClr val="404040"/>
                </a:solidFill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C33EC9-C126-48E3-AA95-AF4715A3EC33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algn="l">
              <a:defRPr sz="1000" b="1" cap="none" baseline="0" dirty="0" smtClean="0">
                <a:solidFill>
                  <a:srgbClr val="404040"/>
                </a:solidFill>
              </a:defRPr>
            </a:lvl1pPr>
          </a:lstStyle>
          <a:p>
            <a:pPr>
              <a:defRPr/>
            </a:pPr>
            <a:r>
              <a:rPr lang="de-DE"/>
              <a:t>Titel</a:t>
            </a:r>
            <a:endParaRPr lang="de-DE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bination of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10"/>
          <p:cNvSpPr>
            <a:spLocks noGrp="1"/>
          </p:cNvSpPr>
          <p:nvPr>
            <p:ph sz="quarter" idx="12"/>
          </p:nvPr>
        </p:nvSpPr>
        <p:spPr>
          <a:xfrm>
            <a:off x="368037" y="1635646"/>
            <a:ext cx="8416800" cy="3024336"/>
          </a:xfrm>
          <a:prstGeom prst="rect">
            <a:avLst/>
          </a:prstGeom>
        </p:spPr>
        <p:txBody>
          <a:bodyPr/>
          <a:lstStyle>
            <a:lvl1pPr>
              <a:defRPr sz="2000" b="0" baseline="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611188" y="809625"/>
            <a:ext cx="7916862" cy="353616"/>
          </a:xfrm>
        </p:spPr>
        <p:txBody>
          <a:bodyPr/>
          <a:lstStyle>
            <a:lvl1pPr>
              <a:defRPr cap="none" baseline="0"/>
            </a:lvl1pPr>
          </a:lstStyle>
          <a:p>
            <a:r>
              <a:rPr lang="ru-RU" dirty="0" smtClean="0"/>
              <a:t>Образец заголовка</a:t>
            </a:r>
            <a:endParaRPr lang="de-DE" dirty="0"/>
          </a:p>
        </p:txBody>
      </p:sp>
      <p:sp>
        <p:nvSpPr>
          <p:cNvPr id="10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611188" y="1188000"/>
            <a:ext cx="7916400" cy="189000"/>
          </a:xfrm>
          <a:prstGeom prst="rect">
            <a:avLst/>
          </a:prstGeom>
        </p:spPr>
        <p:txBody>
          <a:bodyPr/>
          <a:lstStyle>
            <a:lvl1pPr>
              <a:defRPr sz="1600" b="1" cap="none" baseline="0">
                <a:solidFill>
                  <a:srgbClr val="404040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26F81E-C425-4606-BA0B-F8D4D7CD62BB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Title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bination of text + li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/>
          <p:cNvSpPr>
            <a:spLocks noGrp="1"/>
          </p:cNvSpPr>
          <p:nvPr>
            <p:ph type="body" sz="quarter" idx="14"/>
          </p:nvPr>
        </p:nvSpPr>
        <p:spPr>
          <a:xfrm>
            <a:off x="360000" y="1779662"/>
            <a:ext cx="8397738" cy="2880320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/>
            </a:lvl1pPr>
            <a:lvl2pPr>
              <a:defRPr sz="2000"/>
            </a:lvl2pPr>
            <a:lvl3pPr marL="1143000" marR="0" indent="-22860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de-DE" dirty="0" smtClean="0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611188" y="809625"/>
            <a:ext cx="7916862" cy="353616"/>
          </a:xfrm>
        </p:spPr>
        <p:txBody>
          <a:bodyPr/>
          <a:lstStyle>
            <a:lvl1pPr>
              <a:defRPr cap="none" baseline="0"/>
            </a:lvl1pPr>
          </a:lstStyle>
          <a:p>
            <a:r>
              <a:rPr lang="ru-RU" dirty="0" smtClean="0"/>
              <a:t>Образец заголовка</a:t>
            </a:r>
            <a:endParaRPr lang="de-DE" dirty="0"/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611188" y="1188000"/>
            <a:ext cx="7916400" cy="189000"/>
          </a:xfrm>
          <a:prstGeom prst="rect">
            <a:avLst/>
          </a:prstGeom>
        </p:spPr>
        <p:txBody>
          <a:bodyPr/>
          <a:lstStyle>
            <a:lvl1pPr>
              <a:defRPr sz="1600" b="1" cap="none" baseline="0">
                <a:solidFill>
                  <a:srgbClr val="404040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0DCAE2-B2E2-4853-BA29-B9442990A583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Title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bination of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3"/>
          <p:cNvSpPr>
            <a:spLocks noGrp="1"/>
          </p:cNvSpPr>
          <p:nvPr>
            <p:ph sz="half" idx="12"/>
          </p:nvPr>
        </p:nvSpPr>
        <p:spPr>
          <a:xfrm>
            <a:off x="359387" y="1707655"/>
            <a:ext cx="8420463" cy="2880320"/>
          </a:xfrm>
        </p:spPr>
        <p:txBody>
          <a:bodyPr/>
          <a:lstStyle>
            <a:lvl1pPr marL="0" indent="0">
              <a:defRPr sz="2000" baseline="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611188" y="809625"/>
            <a:ext cx="7916862" cy="353616"/>
          </a:xfrm>
        </p:spPr>
        <p:txBody>
          <a:bodyPr/>
          <a:lstStyle>
            <a:lvl1pPr>
              <a:defRPr cap="none" baseline="0"/>
            </a:lvl1pPr>
          </a:lstStyle>
          <a:p>
            <a:r>
              <a:rPr lang="ru-RU" dirty="0" smtClean="0"/>
              <a:t>Образец заголовка</a:t>
            </a:r>
            <a:endParaRPr lang="de-DE" dirty="0"/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611188" y="1188000"/>
            <a:ext cx="7916400" cy="189000"/>
          </a:xfrm>
          <a:prstGeom prst="rect">
            <a:avLst/>
          </a:prstGeom>
        </p:spPr>
        <p:txBody>
          <a:bodyPr/>
          <a:lstStyle>
            <a:lvl1pPr>
              <a:defRPr sz="1600" b="1" cap="none" baseline="0">
                <a:solidFill>
                  <a:srgbClr val="404040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25C044-3CD6-4AB4-852C-F623DC9935E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Title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bination of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nhaltsplatzhalter 3"/>
          <p:cNvSpPr>
            <a:spLocks noGrp="1"/>
          </p:cNvSpPr>
          <p:nvPr>
            <p:ph sz="half" idx="12"/>
          </p:nvPr>
        </p:nvSpPr>
        <p:spPr>
          <a:xfrm>
            <a:off x="379925" y="1779662"/>
            <a:ext cx="2520000" cy="2700000"/>
          </a:xfrm>
        </p:spPr>
        <p:txBody>
          <a:bodyPr/>
          <a:lstStyle>
            <a:lvl1pPr marL="0" indent="0">
              <a:defRPr sz="2000" baseline="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1" name="Inhaltsplatzhalter 3"/>
          <p:cNvSpPr>
            <a:spLocks noGrp="1"/>
          </p:cNvSpPr>
          <p:nvPr>
            <p:ph sz="half" idx="14"/>
          </p:nvPr>
        </p:nvSpPr>
        <p:spPr>
          <a:xfrm>
            <a:off x="3337294" y="1779662"/>
            <a:ext cx="2520000" cy="2700000"/>
          </a:xfrm>
        </p:spPr>
        <p:txBody>
          <a:bodyPr/>
          <a:lstStyle>
            <a:lvl1pPr marL="0" indent="0">
              <a:defRPr sz="2000" baseline="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2" name="Inhaltsplatzhalter 3"/>
          <p:cNvSpPr>
            <a:spLocks noGrp="1"/>
          </p:cNvSpPr>
          <p:nvPr>
            <p:ph sz="half" idx="15"/>
          </p:nvPr>
        </p:nvSpPr>
        <p:spPr>
          <a:xfrm>
            <a:off x="6264655" y="1779662"/>
            <a:ext cx="2520000" cy="2700000"/>
          </a:xfrm>
        </p:spPr>
        <p:txBody>
          <a:bodyPr/>
          <a:lstStyle>
            <a:lvl1pPr marL="0" indent="0">
              <a:defRPr sz="2000" baseline="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611188" y="809625"/>
            <a:ext cx="7916862" cy="353616"/>
          </a:xfrm>
        </p:spPr>
        <p:txBody>
          <a:bodyPr/>
          <a:lstStyle>
            <a:lvl1pPr>
              <a:defRPr cap="none" baseline="0"/>
            </a:lvl1pPr>
          </a:lstStyle>
          <a:p>
            <a:r>
              <a:rPr lang="ru-RU" dirty="0" smtClean="0"/>
              <a:t>Образец заголовка</a:t>
            </a:r>
            <a:endParaRPr lang="de-DE" dirty="0"/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611188" y="1188000"/>
            <a:ext cx="7916400" cy="189000"/>
          </a:xfrm>
          <a:prstGeom prst="rect">
            <a:avLst/>
          </a:prstGeom>
        </p:spPr>
        <p:txBody>
          <a:bodyPr/>
          <a:lstStyle>
            <a:lvl1pPr>
              <a:defRPr sz="1600" b="1" cap="none" baseline="0">
                <a:solidFill>
                  <a:srgbClr val="404040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7EA9C8-29A1-4257-9E11-D55E5586B932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13" name="Fußzeilenplatzhalter 4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Title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bination of charts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none" baseline="0"/>
            </a:lvl1pPr>
          </a:lstStyle>
          <a:p>
            <a:r>
              <a:rPr lang="ru-RU" dirty="0" smtClean="0"/>
              <a:t>Образец заголовка</a:t>
            </a:r>
            <a:endParaRPr lang="de-DE" dirty="0"/>
          </a:p>
        </p:txBody>
      </p:sp>
      <p:sp>
        <p:nvSpPr>
          <p:cNvPr id="7" name="Inhaltsplatzhalter 3"/>
          <p:cNvSpPr>
            <a:spLocks noGrp="1"/>
          </p:cNvSpPr>
          <p:nvPr>
            <p:ph sz="half" idx="12"/>
          </p:nvPr>
        </p:nvSpPr>
        <p:spPr>
          <a:xfrm>
            <a:off x="350370" y="1707654"/>
            <a:ext cx="3960000" cy="1800000"/>
          </a:xfrm>
        </p:spPr>
        <p:txBody>
          <a:bodyPr/>
          <a:lstStyle>
            <a:lvl1pPr marL="0" indent="0">
              <a:defRPr sz="2000" baseline="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" name="Inhaltsplatzhalter 3"/>
          <p:cNvSpPr>
            <a:spLocks noGrp="1"/>
          </p:cNvSpPr>
          <p:nvPr>
            <p:ph sz="half" idx="14"/>
          </p:nvPr>
        </p:nvSpPr>
        <p:spPr>
          <a:xfrm>
            <a:off x="4778395" y="1707654"/>
            <a:ext cx="3960000" cy="1800000"/>
          </a:xfrm>
        </p:spPr>
        <p:txBody>
          <a:bodyPr/>
          <a:lstStyle>
            <a:lvl1pPr marL="0" indent="0">
              <a:defRPr sz="2000" baseline="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359826" y="3716864"/>
            <a:ext cx="8389036" cy="943118"/>
          </a:xfrm>
        </p:spPr>
        <p:txBody>
          <a:bodyPr/>
          <a:lstStyle>
            <a:lvl1pPr marL="0" indent="0">
              <a:defRPr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C2104E-D89E-439F-92B6-81A7D262ABF6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10" name="Fußzeilenplatzhalt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Title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bination of charts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none" baseline="0"/>
            </a:lvl1pPr>
          </a:lstStyle>
          <a:p>
            <a:r>
              <a:rPr lang="ru-RU" dirty="0" smtClean="0"/>
              <a:t>Образец заголовка</a:t>
            </a:r>
            <a:endParaRPr lang="de-DE" dirty="0"/>
          </a:p>
        </p:txBody>
      </p:sp>
      <p:sp>
        <p:nvSpPr>
          <p:cNvPr id="10" name="Inhaltsplatzhalter 3"/>
          <p:cNvSpPr>
            <a:spLocks noGrp="1"/>
          </p:cNvSpPr>
          <p:nvPr>
            <p:ph sz="half" idx="12"/>
          </p:nvPr>
        </p:nvSpPr>
        <p:spPr>
          <a:xfrm>
            <a:off x="379925" y="1779662"/>
            <a:ext cx="2520000" cy="2700000"/>
          </a:xfrm>
        </p:spPr>
        <p:txBody>
          <a:bodyPr/>
          <a:lstStyle>
            <a:lvl1pPr marL="0" indent="0">
              <a:defRPr sz="2000" baseline="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1" name="Inhaltsplatzhalter 3"/>
          <p:cNvSpPr>
            <a:spLocks noGrp="1"/>
          </p:cNvSpPr>
          <p:nvPr>
            <p:ph sz="half" idx="14"/>
          </p:nvPr>
        </p:nvSpPr>
        <p:spPr>
          <a:xfrm>
            <a:off x="3337294" y="1779662"/>
            <a:ext cx="2520000" cy="2700000"/>
          </a:xfrm>
        </p:spPr>
        <p:txBody>
          <a:bodyPr/>
          <a:lstStyle>
            <a:lvl1pPr marL="0" indent="0">
              <a:defRPr sz="2000" baseline="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2" name="Inhaltsplatzhalter 3"/>
          <p:cNvSpPr>
            <a:spLocks noGrp="1"/>
          </p:cNvSpPr>
          <p:nvPr>
            <p:ph sz="half" idx="15"/>
          </p:nvPr>
        </p:nvSpPr>
        <p:spPr>
          <a:xfrm>
            <a:off x="6264655" y="1779662"/>
            <a:ext cx="2520000" cy="2700000"/>
          </a:xfrm>
        </p:spPr>
        <p:txBody>
          <a:bodyPr/>
          <a:lstStyle>
            <a:lvl1pPr marL="0" indent="0">
              <a:defRPr sz="2000" baseline="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14E355-6479-4D85-BEFC-9325CF07689D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Title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bination of charts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none" baseline="0"/>
            </a:lvl1pPr>
          </a:lstStyle>
          <a:p>
            <a:r>
              <a:rPr lang="ru-RU" dirty="0" smtClean="0"/>
              <a:t>Образец заголовка</a:t>
            </a:r>
            <a:endParaRPr lang="de-DE" dirty="0"/>
          </a:p>
        </p:txBody>
      </p:sp>
      <p:sp>
        <p:nvSpPr>
          <p:cNvPr id="8" name="Inhaltsplatzhalter 3"/>
          <p:cNvSpPr>
            <a:spLocks noGrp="1"/>
          </p:cNvSpPr>
          <p:nvPr>
            <p:ph sz="half" idx="12"/>
          </p:nvPr>
        </p:nvSpPr>
        <p:spPr>
          <a:xfrm>
            <a:off x="392421" y="1707654"/>
            <a:ext cx="4067985" cy="2934065"/>
          </a:xfrm>
        </p:spPr>
        <p:txBody>
          <a:bodyPr/>
          <a:lstStyle>
            <a:lvl1pPr marL="0" indent="0">
              <a:defRPr sz="2000" baseline="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4"/>
          </p:nvPr>
        </p:nvSpPr>
        <p:spPr>
          <a:xfrm>
            <a:off x="4748439" y="1707654"/>
            <a:ext cx="4032024" cy="2952328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/>
            </a:lvl1pPr>
            <a:lvl2pPr marL="457200" indent="0">
              <a:buNone/>
              <a:defRPr/>
            </a:lvl2pPr>
            <a:lvl3pPr marL="914400" indent="0">
              <a:buFont typeface="Wingdings" panose="05000000000000000000" pitchFamily="2" charset="2"/>
              <a:buNone/>
              <a:defRPr/>
            </a:lvl3pPr>
            <a:lvl4pPr marL="1371600" indent="0">
              <a:buFont typeface="Wingdings" panose="05000000000000000000" pitchFamily="2" charset="2"/>
              <a:buNone/>
              <a:defRPr/>
            </a:lvl4pPr>
            <a:lvl5pPr marL="1828800" indent="0">
              <a:buFont typeface="Wingdings" panose="05000000000000000000" pitchFamily="2" charset="2"/>
              <a:buNone/>
              <a:defRPr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de-DE" dirty="0" smtClean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EAE0C4-5B07-48DA-A5D5-DD6040B70B46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Title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bination of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none" baseline="0"/>
            </a:lvl1pPr>
          </a:lstStyle>
          <a:p>
            <a:r>
              <a:rPr lang="ru-RU" dirty="0" smtClean="0"/>
              <a:t>Образец заголовка</a:t>
            </a:r>
            <a:endParaRPr lang="de-DE" dirty="0"/>
          </a:p>
        </p:txBody>
      </p:sp>
      <p:sp>
        <p:nvSpPr>
          <p:cNvPr id="7" name="Inhaltsplatzhalter 3"/>
          <p:cNvSpPr>
            <a:spLocks noGrp="1"/>
          </p:cNvSpPr>
          <p:nvPr>
            <p:ph sz="half" idx="12"/>
          </p:nvPr>
        </p:nvSpPr>
        <p:spPr>
          <a:xfrm>
            <a:off x="359387" y="1707655"/>
            <a:ext cx="8420463" cy="2880320"/>
          </a:xfrm>
        </p:spPr>
        <p:txBody>
          <a:bodyPr/>
          <a:lstStyle>
            <a:lvl1pPr marL="0" indent="0">
              <a:defRPr sz="2000" baseline="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6FAAB3-ABA6-4792-9786-77DF3F44B5F3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Title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fullscreen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/>
          <p:nvPr/>
        </p:nvSpPr>
        <p:spPr bwMode="auto">
          <a:xfrm>
            <a:off x="323850" y="728663"/>
            <a:ext cx="8640763" cy="81121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/>
          <a:lstStyle/>
          <a:p>
            <a:pPr marL="342900" indent="-342900">
              <a:defRPr/>
            </a:pPr>
            <a:endParaRPr lang="de-DE">
              <a:ea typeface="ＭＳ Ｐゴシック" pitchFamily="27" charset="-128"/>
            </a:endParaRPr>
          </a:p>
        </p:txBody>
      </p:sp>
      <p:sp>
        <p:nvSpPr>
          <p:cNvPr id="6" name="Rectangle 8"/>
          <p:cNvSpPr/>
          <p:nvPr userDrawn="1"/>
        </p:nvSpPr>
        <p:spPr bwMode="auto">
          <a:xfrm>
            <a:off x="4763" y="44450"/>
            <a:ext cx="9139237" cy="108108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/>
          <a:lstStyle/>
          <a:p>
            <a:pPr marL="342900" indent="-342900">
              <a:defRPr/>
            </a:pPr>
            <a:endParaRPr lang="de-DE">
              <a:ea typeface="ＭＳ Ｐゴシック" pitchFamily="27" charset="-128"/>
            </a:endParaRPr>
          </a:p>
        </p:txBody>
      </p:sp>
      <p:pic>
        <p:nvPicPr>
          <p:cNvPr id="7" name="Grafik 3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451725" y="314325"/>
            <a:ext cx="1333500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Bildplatzhalt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13" name="Textplatzhalter 11"/>
          <p:cNvSpPr>
            <a:spLocks noGrp="1"/>
          </p:cNvSpPr>
          <p:nvPr>
            <p:ph type="body" sz="quarter" idx="15"/>
          </p:nvPr>
        </p:nvSpPr>
        <p:spPr>
          <a:xfrm>
            <a:off x="7452320" y="314325"/>
            <a:ext cx="1341871" cy="306363"/>
          </a:xfrm>
          <a:blipFill dpi="0" rotWithShape="1">
            <a:blip r:embed="rId3">
              <a:extLst>
                <a:ext uri="{28A0092B-C50C-407E-A947-70E740481C1C}"/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platzhalter 3"/>
          <p:cNvSpPr>
            <a:spLocks noGrp="1"/>
          </p:cNvSpPr>
          <p:nvPr>
            <p:ph type="body" sz="quarter" idx="16"/>
          </p:nvPr>
        </p:nvSpPr>
        <p:spPr>
          <a:xfrm>
            <a:off x="0" y="2176200"/>
            <a:ext cx="4500000" cy="1252800"/>
          </a:xfrm>
          <a:solidFill>
            <a:srgbClr val="404040">
              <a:alpha val="60000"/>
            </a:srgbClr>
          </a:solidFill>
        </p:spPr>
        <p:txBody>
          <a:bodyPr lIns="180000"/>
          <a:lstStyle>
            <a:lvl1pPr marL="179388" indent="0">
              <a:defRPr sz="2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bination of pictur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8"/>
          <p:cNvSpPr/>
          <p:nvPr/>
        </p:nvSpPr>
        <p:spPr bwMode="auto">
          <a:xfrm>
            <a:off x="323850" y="728663"/>
            <a:ext cx="8640763" cy="81121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/>
          <a:lstStyle/>
          <a:p>
            <a:pPr marL="342900" indent="-342900">
              <a:defRPr/>
            </a:pPr>
            <a:endParaRPr lang="de-DE">
              <a:ea typeface="ＭＳ Ｐゴシック" pitchFamily="27" charset="-128"/>
            </a:endParaRPr>
          </a:p>
        </p:txBody>
      </p:sp>
      <p:sp>
        <p:nvSpPr>
          <p:cNvPr id="7" name="Content Placeholder 7"/>
          <p:cNvSpPr>
            <a:spLocks noGrp="1"/>
          </p:cNvSpPr>
          <p:nvPr>
            <p:ph sz="quarter" idx="12"/>
          </p:nvPr>
        </p:nvSpPr>
        <p:spPr>
          <a:xfrm>
            <a:off x="0" y="971550"/>
            <a:ext cx="9144000" cy="376044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4DD3A4-33B4-4703-B3FC-E229B64BAE12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algn="l">
              <a:defRPr sz="1000" b="1" cap="none" baseline="0" dirty="0" smtClean="0">
                <a:solidFill>
                  <a:srgbClr val="404040"/>
                </a:solidFill>
              </a:defRPr>
            </a:lvl1pPr>
          </a:lstStyle>
          <a:p>
            <a:pPr>
              <a:defRPr/>
            </a:pPr>
            <a:r>
              <a:rPr lang="de-DE"/>
              <a:t>Title</a:t>
            </a:r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bination of pictur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10"/>
          <p:cNvSpPr>
            <a:spLocks noGrp="1"/>
          </p:cNvSpPr>
          <p:nvPr>
            <p:ph sz="quarter" idx="12"/>
          </p:nvPr>
        </p:nvSpPr>
        <p:spPr>
          <a:xfrm>
            <a:off x="368037" y="1635646"/>
            <a:ext cx="8416800" cy="3024336"/>
          </a:xfrm>
          <a:prstGeom prst="rect">
            <a:avLst/>
          </a:prstGeom>
        </p:spPr>
        <p:txBody>
          <a:bodyPr/>
          <a:lstStyle>
            <a:lvl1pPr>
              <a:defRPr sz="2000" b="0" baseline="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611188" y="931069"/>
            <a:ext cx="7916862" cy="353616"/>
          </a:xfrm>
        </p:spPr>
        <p:txBody>
          <a:bodyPr/>
          <a:lstStyle>
            <a:lvl1pPr>
              <a:defRPr cap="none" baseline="0"/>
            </a:lvl1pPr>
          </a:lstStyle>
          <a:p>
            <a:r>
              <a:rPr lang="ru-RU" dirty="0" smtClean="0"/>
              <a:t>Образец заголовка</a:t>
            </a:r>
            <a:endParaRPr lang="de-DE" dirty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BCF286-1C05-45D2-819A-EBC37E5F756B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Title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358775" y="741363"/>
            <a:ext cx="8429625" cy="752475"/>
          </a:xfrm>
          <a:prstGeom prst="rect">
            <a:avLst/>
          </a:prstGeom>
          <a:solidFill>
            <a:srgbClr val="E7E7E8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de-DE">
              <a:ea typeface="ＭＳ Ｐゴシック" pitchFamily="27" charset="-128"/>
            </a:endParaRPr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11188" y="931863"/>
            <a:ext cx="7916862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Click to add title</a:t>
            </a:r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8775" y="1822450"/>
            <a:ext cx="8421688" cy="296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Click to add text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</a:p>
        </p:txBody>
      </p:sp>
      <p:pic>
        <p:nvPicPr>
          <p:cNvPr id="32773" name="Picture 9" descr="EGG_oClaim_4c"/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7632700" y="231775"/>
            <a:ext cx="1169988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5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16863" y="4884738"/>
            <a:ext cx="863600" cy="15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000" b="1">
                <a:solidFill>
                  <a:srgbClr val="404040"/>
                </a:solidFill>
                <a:ea typeface="ＭＳ Ｐゴシック" pitchFamily="27" charset="-128"/>
                <a:cs typeface="+mn-cs"/>
              </a:defRPr>
            </a:lvl1pPr>
          </a:lstStyle>
          <a:p>
            <a:pPr>
              <a:defRPr/>
            </a:pPr>
            <a:fld id="{97657027-A4C5-4224-B908-3BC4456AE3F3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60363" y="4884738"/>
            <a:ext cx="5759450" cy="11271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1" cap="none" baseline="0" dirty="0" smtClean="0">
                <a:solidFill>
                  <a:srgbClr val="404040"/>
                </a:solidFill>
              </a:defRPr>
            </a:lvl1pPr>
          </a:lstStyle>
          <a:p>
            <a:pPr>
              <a:defRPr/>
            </a:pPr>
            <a:r>
              <a:rPr lang="de-DE"/>
              <a:t>Title</a:t>
            </a:r>
            <a:endParaRPr lang="de-DE"/>
          </a:p>
        </p:txBody>
      </p:sp>
      <p:pic>
        <p:nvPicPr>
          <p:cNvPr id="32776" name="Picture 15" descr="EGG_LU2_en"/>
          <p:cNvPicPr>
            <a:picLocks noChangeAspect="1" noChangeArrowheads="1"/>
          </p:cNvPicPr>
          <p:nvPr userDrawn="1"/>
        </p:nvPicPr>
        <p:blipFill>
          <a:blip r:embed="rId23"/>
          <a:srcRect/>
          <a:stretch>
            <a:fillRect/>
          </a:stretch>
        </p:blipFill>
        <p:spPr bwMode="auto">
          <a:xfrm>
            <a:off x="358775" y="400050"/>
            <a:ext cx="1050925" cy="8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1" r:id="rId2"/>
    <p:sldLayoutId id="2147483730" r:id="rId3"/>
    <p:sldLayoutId id="2147483729" r:id="rId4"/>
    <p:sldLayoutId id="2147483728" r:id="rId5"/>
    <p:sldLayoutId id="2147483727" r:id="rId6"/>
    <p:sldLayoutId id="2147483737" r:id="rId7"/>
    <p:sldLayoutId id="2147483738" r:id="rId8"/>
    <p:sldLayoutId id="2147483726" r:id="rId9"/>
    <p:sldLayoutId id="2147483725" r:id="rId10"/>
    <p:sldLayoutId id="2147483724" r:id="rId11"/>
    <p:sldLayoutId id="2147483723" r:id="rId12"/>
    <p:sldLayoutId id="2147483722" r:id="rId13"/>
    <p:sldLayoutId id="2147483739" r:id="rId14"/>
    <p:sldLayoutId id="2147483721" r:id="rId15"/>
    <p:sldLayoutId id="2147483720" r:id="rId16"/>
    <p:sldLayoutId id="2147483719" r:id="rId17"/>
    <p:sldLayoutId id="2147483718" r:id="rId18"/>
    <p:sldLayoutId id="2147483740" r:id="rId19"/>
    <p:sldLayoutId id="2147483741" r:id="rId20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2400" b="1">
          <a:solidFill>
            <a:srgbClr val="E31937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rgbClr val="E31937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rgbClr val="E31937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rgbClr val="E31937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rgbClr val="E31937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E31937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E31937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E31937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E31937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0"/>
        </a:spcBef>
        <a:spcAft>
          <a:spcPct val="0"/>
        </a:spcAft>
        <a:defRPr sz="2000">
          <a:solidFill>
            <a:srgbClr val="404040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742950" indent="-285750" algn="l" rtl="0" fontAlgn="base">
        <a:lnSpc>
          <a:spcPct val="125000"/>
        </a:lnSpc>
        <a:spcBef>
          <a:spcPct val="0"/>
        </a:spcBef>
        <a:spcAft>
          <a:spcPct val="0"/>
        </a:spcAft>
        <a:buFont typeface="Wingdings" pitchFamily="2" charset="2"/>
        <a:buChar char="§"/>
        <a:defRPr sz="1500">
          <a:solidFill>
            <a:srgbClr val="404040"/>
          </a:solidFill>
          <a:latin typeface="+mn-lt"/>
          <a:ea typeface="ＭＳ Ｐゴシック" charset="-128"/>
          <a:cs typeface="ＭＳ Ｐゴシック"/>
        </a:defRPr>
      </a:lvl2pPr>
      <a:lvl3pPr marL="1143000" indent="-228600" algn="l" rtl="0" fontAlgn="base">
        <a:lnSpc>
          <a:spcPct val="125000"/>
        </a:lnSpc>
        <a:spcBef>
          <a:spcPct val="0"/>
        </a:spcBef>
        <a:spcAft>
          <a:spcPct val="0"/>
        </a:spcAft>
        <a:buFont typeface="Wingdings" pitchFamily="2" charset="2"/>
        <a:buChar char="§"/>
        <a:defRPr sz="1500">
          <a:solidFill>
            <a:srgbClr val="404040"/>
          </a:solidFill>
          <a:latin typeface="+mn-lt"/>
          <a:ea typeface="ＭＳ Ｐゴシック" charset="-128"/>
          <a:cs typeface="ＭＳ Ｐゴシック"/>
        </a:defRPr>
      </a:lvl3pPr>
      <a:lvl4pPr marL="1600200" indent="-228600" algn="l" rtl="0" fontAlgn="base">
        <a:lnSpc>
          <a:spcPct val="125000"/>
        </a:lnSpc>
        <a:spcBef>
          <a:spcPct val="0"/>
        </a:spcBef>
        <a:spcAft>
          <a:spcPct val="0"/>
        </a:spcAft>
        <a:buFont typeface="Wingdings" pitchFamily="2" charset="2"/>
        <a:buChar char="§"/>
        <a:defRPr sz="1500">
          <a:solidFill>
            <a:srgbClr val="404040"/>
          </a:solidFill>
          <a:latin typeface="+mn-lt"/>
          <a:ea typeface="ＭＳ Ｐゴシック" charset="-128"/>
          <a:cs typeface="ＭＳ Ｐゴシック"/>
        </a:defRPr>
      </a:lvl4pPr>
      <a:lvl5pPr marL="2057400" indent="-228600" algn="l" rtl="0" fontAlgn="base">
        <a:lnSpc>
          <a:spcPct val="125000"/>
        </a:lnSpc>
        <a:spcBef>
          <a:spcPct val="0"/>
        </a:spcBef>
        <a:spcAft>
          <a:spcPct val="0"/>
        </a:spcAft>
        <a:buFont typeface="Wingdings" pitchFamily="2" charset="2"/>
        <a:buChar char="§"/>
        <a:defRPr sz="1500">
          <a:solidFill>
            <a:srgbClr val="404040"/>
          </a:solidFill>
          <a:latin typeface="+mn-lt"/>
          <a:ea typeface="ＭＳ Ｐゴシック" charset="-128"/>
          <a:cs typeface="ＭＳ Ｐゴシック"/>
        </a:defRPr>
      </a:lvl5pPr>
      <a:lvl6pPr marL="2514600" indent="-228600" algn="l" rtl="0" eaLnBrk="1" fontAlgn="base" hangingPunct="1">
        <a:lnSpc>
          <a:spcPct val="125000"/>
        </a:lnSpc>
        <a:spcBef>
          <a:spcPct val="0"/>
        </a:spcBef>
        <a:spcAft>
          <a:spcPct val="0"/>
        </a:spcAft>
        <a:buFont typeface="Wingdings" pitchFamily="1" charset="2"/>
        <a:buChar char="§"/>
        <a:defRPr sz="1600">
          <a:solidFill>
            <a:srgbClr val="747576"/>
          </a:solidFill>
          <a:latin typeface="+mn-lt"/>
        </a:defRPr>
      </a:lvl6pPr>
      <a:lvl7pPr marL="2971800" indent="-228600" algn="l" rtl="0" eaLnBrk="1" fontAlgn="base" hangingPunct="1">
        <a:lnSpc>
          <a:spcPct val="125000"/>
        </a:lnSpc>
        <a:spcBef>
          <a:spcPct val="0"/>
        </a:spcBef>
        <a:spcAft>
          <a:spcPct val="0"/>
        </a:spcAft>
        <a:buFont typeface="Wingdings" pitchFamily="1" charset="2"/>
        <a:buChar char="§"/>
        <a:defRPr sz="1600">
          <a:solidFill>
            <a:srgbClr val="747576"/>
          </a:solidFill>
          <a:latin typeface="+mn-lt"/>
        </a:defRPr>
      </a:lvl7pPr>
      <a:lvl8pPr marL="3429000" indent="-228600" algn="l" rtl="0" eaLnBrk="1" fontAlgn="base" hangingPunct="1">
        <a:lnSpc>
          <a:spcPct val="125000"/>
        </a:lnSpc>
        <a:spcBef>
          <a:spcPct val="0"/>
        </a:spcBef>
        <a:spcAft>
          <a:spcPct val="0"/>
        </a:spcAft>
        <a:buFont typeface="Wingdings" pitchFamily="1" charset="2"/>
        <a:buChar char="§"/>
        <a:defRPr sz="1600">
          <a:solidFill>
            <a:srgbClr val="747576"/>
          </a:solidFill>
          <a:latin typeface="+mn-lt"/>
        </a:defRPr>
      </a:lvl8pPr>
      <a:lvl9pPr marL="3886200" indent="-228600" algn="l" rtl="0" eaLnBrk="1" fontAlgn="base" hangingPunct="1">
        <a:lnSpc>
          <a:spcPct val="125000"/>
        </a:lnSpc>
        <a:spcBef>
          <a:spcPct val="0"/>
        </a:spcBef>
        <a:spcAft>
          <a:spcPct val="0"/>
        </a:spcAft>
        <a:buFont typeface="Wingdings" pitchFamily="1" charset="2"/>
        <a:buChar char="§"/>
        <a:defRPr sz="1600">
          <a:solidFill>
            <a:srgbClr val="747576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358775" y="741363"/>
            <a:ext cx="8429625" cy="752475"/>
          </a:xfrm>
          <a:prstGeom prst="rect">
            <a:avLst/>
          </a:prstGeom>
          <a:solidFill>
            <a:srgbClr val="E7E7E8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de-DE">
              <a:ea typeface="ＭＳ Ｐゴシック" pitchFamily="27" charset="-128"/>
            </a:endParaRPr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11188" y="931863"/>
            <a:ext cx="7916862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Click to add title</a:t>
            </a:r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8775" y="1822450"/>
            <a:ext cx="8421688" cy="296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Click to add text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</a:p>
        </p:txBody>
      </p:sp>
      <p:pic>
        <p:nvPicPr>
          <p:cNvPr id="22533" name="Picture 9" descr="EGG_oClaim_4c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32700" y="231775"/>
            <a:ext cx="1169988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5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16863" y="4884738"/>
            <a:ext cx="863600" cy="15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000" b="1">
                <a:solidFill>
                  <a:srgbClr val="404040"/>
                </a:solidFill>
                <a:ea typeface="ＭＳ Ｐゴシック" pitchFamily="27" charset="-128"/>
                <a:cs typeface="+mn-cs"/>
              </a:defRPr>
            </a:lvl1pPr>
          </a:lstStyle>
          <a:p>
            <a:pPr>
              <a:defRPr/>
            </a:pPr>
            <a:fld id="{35BE8906-7DCC-46E1-BA18-1DD70009DF9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60363" y="4884738"/>
            <a:ext cx="5759450" cy="11271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1" cap="none" baseline="0" dirty="0" smtClean="0">
                <a:solidFill>
                  <a:srgbClr val="404040"/>
                </a:solidFill>
              </a:defRPr>
            </a:lvl1pPr>
          </a:lstStyle>
          <a:p>
            <a:pPr>
              <a:defRPr/>
            </a:pPr>
            <a:r>
              <a:rPr lang="de-DE"/>
              <a:t>Title</a:t>
            </a:r>
            <a:endParaRPr lang="de-DE"/>
          </a:p>
        </p:txBody>
      </p:sp>
      <p:pic>
        <p:nvPicPr>
          <p:cNvPr id="22536" name="Picture 15" descr="EGG_LU2_en"/>
          <p:cNvPicPr>
            <a:picLocks noChangeAspect="1" noChangeArrowheads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358775" y="400050"/>
            <a:ext cx="1050925" cy="8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4" r:id="rId2"/>
    <p:sldLayoutId id="2147483733" r:id="rId3"/>
    <p:sldLayoutId id="2147483732" r:id="rId4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2400" b="1">
          <a:solidFill>
            <a:srgbClr val="E31937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rgbClr val="E31937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rgbClr val="E31937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rgbClr val="E31937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rgbClr val="E31937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E31937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E31937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E31937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E31937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0"/>
        </a:spcBef>
        <a:spcAft>
          <a:spcPct val="0"/>
        </a:spcAft>
        <a:defRPr sz="2000">
          <a:solidFill>
            <a:srgbClr val="404040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742950" indent="-285750" algn="l" rtl="0" fontAlgn="base">
        <a:lnSpc>
          <a:spcPct val="125000"/>
        </a:lnSpc>
        <a:spcBef>
          <a:spcPct val="0"/>
        </a:spcBef>
        <a:spcAft>
          <a:spcPct val="0"/>
        </a:spcAft>
        <a:buFont typeface="Wingdings" pitchFamily="2" charset="2"/>
        <a:buChar char="§"/>
        <a:defRPr sz="1500">
          <a:solidFill>
            <a:srgbClr val="404040"/>
          </a:solidFill>
          <a:latin typeface="+mn-lt"/>
          <a:ea typeface="ＭＳ Ｐゴシック" charset="-128"/>
          <a:cs typeface="ＭＳ Ｐゴシック"/>
        </a:defRPr>
      </a:lvl2pPr>
      <a:lvl3pPr marL="1143000" indent="-228600" algn="l" rtl="0" fontAlgn="base">
        <a:lnSpc>
          <a:spcPct val="125000"/>
        </a:lnSpc>
        <a:spcBef>
          <a:spcPct val="0"/>
        </a:spcBef>
        <a:spcAft>
          <a:spcPct val="0"/>
        </a:spcAft>
        <a:buFont typeface="Wingdings" pitchFamily="2" charset="2"/>
        <a:buChar char="§"/>
        <a:defRPr sz="1500">
          <a:solidFill>
            <a:srgbClr val="404040"/>
          </a:solidFill>
          <a:latin typeface="+mn-lt"/>
          <a:ea typeface="ＭＳ Ｐゴシック" charset="-128"/>
          <a:cs typeface="ＭＳ Ｐゴシック"/>
        </a:defRPr>
      </a:lvl3pPr>
      <a:lvl4pPr marL="1600200" indent="-228600" algn="l" rtl="0" fontAlgn="base">
        <a:lnSpc>
          <a:spcPct val="125000"/>
        </a:lnSpc>
        <a:spcBef>
          <a:spcPct val="0"/>
        </a:spcBef>
        <a:spcAft>
          <a:spcPct val="0"/>
        </a:spcAft>
        <a:buFont typeface="Wingdings" pitchFamily="2" charset="2"/>
        <a:buChar char="§"/>
        <a:defRPr sz="1500">
          <a:solidFill>
            <a:srgbClr val="404040"/>
          </a:solidFill>
          <a:latin typeface="+mn-lt"/>
          <a:ea typeface="ＭＳ Ｐゴシック" charset="-128"/>
          <a:cs typeface="ＭＳ Ｐゴシック"/>
        </a:defRPr>
      </a:lvl4pPr>
      <a:lvl5pPr marL="2057400" indent="-228600" algn="l" rtl="0" fontAlgn="base">
        <a:lnSpc>
          <a:spcPct val="125000"/>
        </a:lnSpc>
        <a:spcBef>
          <a:spcPct val="0"/>
        </a:spcBef>
        <a:spcAft>
          <a:spcPct val="0"/>
        </a:spcAft>
        <a:buFont typeface="Wingdings" pitchFamily="2" charset="2"/>
        <a:buChar char="§"/>
        <a:defRPr sz="1500">
          <a:solidFill>
            <a:srgbClr val="404040"/>
          </a:solidFill>
          <a:latin typeface="+mn-lt"/>
          <a:ea typeface="ＭＳ Ｐゴシック" charset="-128"/>
          <a:cs typeface="ＭＳ Ｐゴシック"/>
        </a:defRPr>
      </a:lvl5pPr>
      <a:lvl6pPr marL="2514600" indent="-228600" algn="l" rtl="0" eaLnBrk="1" fontAlgn="base" hangingPunct="1">
        <a:lnSpc>
          <a:spcPct val="125000"/>
        </a:lnSpc>
        <a:spcBef>
          <a:spcPct val="0"/>
        </a:spcBef>
        <a:spcAft>
          <a:spcPct val="0"/>
        </a:spcAft>
        <a:buFont typeface="Wingdings" pitchFamily="1" charset="2"/>
        <a:buChar char="§"/>
        <a:defRPr sz="1600">
          <a:solidFill>
            <a:srgbClr val="747576"/>
          </a:solidFill>
          <a:latin typeface="+mn-lt"/>
        </a:defRPr>
      </a:lvl6pPr>
      <a:lvl7pPr marL="2971800" indent="-228600" algn="l" rtl="0" eaLnBrk="1" fontAlgn="base" hangingPunct="1">
        <a:lnSpc>
          <a:spcPct val="125000"/>
        </a:lnSpc>
        <a:spcBef>
          <a:spcPct val="0"/>
        </a:spcBef>
        <a:spcAft>
          <a:spcPct val="0"/>
        </a:spcAft>
        <a:buFont typeface="Wingdings" pitchFamily="1" charset="2"/>
        <a:buChar char="§"/>
        <a:defRPr sz="1600">
          <a:solidFill>
            <a:srgbClr val="747576"/>
          </a:solidFill>
          <a:latin typeface="+mn-lt"/>
        </a:defRPr>
      </a:lvl7pPr>
      <a:lvl8pPr marL="3429000" indent="-228600" algn="l" rtl="0" eaLnBrk="1" fontAlgn="base" hangingPunct="1">
        <a:lnSpc>
          <a:spcPct val="125000"/>
        </a:lnSpc>
        <a:spcBef>
          <a:spcPct val="0"/>
        </a:spcBef>
        <a:spcAft>
          <a:spcPct val="0"/>
        </a:spcAft>
        <a:buFont typeface="Wingdings" pitchFamily="1" charset="2"/>
        <a:buChar char="§"/>
        <a:defRPr sz="1600">
          <a:solidFill>
            <a:srgbClr val="747576"/>
          </a:solidFill>
          <a:latin typeface="+mn-lt"/>
        </a:defRPr>
      </a:lvl8pPr>
      <a:lvl9pPr marL="3886200" indent="-228600" algn="l" rtl="0" eaLnBrk="1" fontAlgn="base" hangingPunct="1">
        <a:lnSpc>
          <a:spcPct val="125000"/>
        </a:lnSpc>
        <a:spcBef>
          <a:spcPct val="0"/>
        </a:spcBef>
        <a:spcAft>
          <a:spcPct val="0"/>
        </a:spcAft>
        <a:buFont typeface="Wingdings" pitchFamily="1" charset="2"/>
        <a:buChar char="§"/>
        <a:defRPr sz="1600">
          <a:solidFill>
            <a:srgbClr val="747576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el 3"/>
          <p:cNvSpPr>
            <a:spLocks noGrp="1"/>
          </p:cNvSpPr>
          <p:nvPr>
            <p:ph type="ctrTitle"/>
          </p:nvPr>
        </p:nvSpPr>
        <p:spPr>
          <a:xfrm>
            <a:off x="900113" y="1392238"/>
            <a:ext cx="4392612" cy="1539875"/>
          </a:xfrm>
        </p:spPr>
        <p:txBody>
          <a:bodyPr/>
          <a:lstStyle/>
          <a:p>
            <a:r>
              <a:rPr lang="ru-RU" sz="3600" smtClean="0">
                <a:ea typeface="ＭＳ Ｐゴシック"/>
                <a:cs typeface="ＭＳ Ｐゴシック"/>
              </a:rPr>
              <a:t>Программа стажировок </a:t>
            </a:r>
            <a:br>
              <a:rPr lang="ru-RU" sz="3600" smtClean="0">
                <a:ea typeface="ＭＳ Ｐゴシック"/>
                <a:cs typeface="ＭＳ Ｐゴシック"/>
              </a:rPr>
            </a:br>
            <a:r>
              <a:rPr lang="en-US" sz="3600" smtClean="0">
                <a:ea typeface="ＭＳ Ｐゴシック"/>
                <a:cs typeface="ＭＳ Ｐゴシック"/>
              </a:rPr>
              <a:t>EGGER </a:t>
            </a:r>
          </a:p>
        </p:txBody>
      </p:sp>
      <p:sp>
        <p:nvSpPr>
          <p:cNvPr id="5" name="Untertitel 4"/>
          <p:cNvSpPr>
            <a:spLocks noGrp="1"/>
          </p:cNvSpPr>
          <p:nvPr>
            <p:ph type="subTitle" idx="1"/>
          </p:nvPr>
        </p:nvSpPr>
        <p:spPr>
          <a:xfrm>
            <a:off x="468313" y="2859088"/>
            <a:ext cx="6407150" cy="279400"/>
          </a:xfrm>
        </p:spPr>
        <p:txBody>
          <a:bodyPr/>
          <a:lstStyle/>
          <a:p>
            <a:pPr>
              <a:defRPr/>
            </a:pPr>
            <a:endParaRPr lang="en-US" sz="1400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defRPr/>
            </a:pP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defRPr/>
            </a:pPr>
            <a:r>
              <a:rPr lang="ru-RU" sz="1400" b="0" kern="1200" dirty="0" smtClean="0">
                <a:ea typeface="+mn-ea"/>
                <a:cs typeface="+mn-cs"/>
              </a:rPr>
              <a:t>Шуя</a:t>
            </a:r>
            <a:r>
              <a:rPr lang="en-US" sz="1400" b="0" kern="1200" dirty="0" smtClean="0">
                <a:ea typeface="+mn-ea"/>
                <a:cs typeface="+mn-cs"/>
              </a:rPr>
              <a:t>,</a:t>
            </a:r>
            <a:r>
              <a:rPr lang="ru-RU" sz="1400" b="0" kern="1200" dirty="0" smtClean="0">
                <a:ea typeface="+mn-ea"/>
                <a:cs typeface="+mn-cs"/>
              </a:rPr>
              <a:t> </a:t>
            </a:r>
            <a:r>
              <a:rPr lang="en-US" sz="1400" b="0" kern="1200" dirty="0" smtClean="0">
                <a:ea typeface="+mn-ea"/>
                <a:cs typeface="+mn-cs"/>
              </a:rPr>
              <a:t>2019 </a:t>
            </a:r>
            <a:r>
              <a:rPr lang="ru-RU" sz="1400" b="0" kern="1200" dirty="0" smtClean="0">
                <a:ea typeface="+mn-ea"/>
                <a:cs typeface="+mn-cs"/>
              </a:rPr>
              <a:t>г.</a:t>
            </a:r>
            <a:endParaRPr lang="en-US" sz="1400" b="0" kern="1200" dirty="0">
              <a:ea typeface="+mn-ea"/>
              <a:cs typeface="+mn-cs"/>
            </a:endParaRPr>
          </a:p>
          <a:p>
            <a:pPr>
              <a:defRPr/>
            </a:pPr>
            <a:endParaRPr lang="en-US" dirty="0"/>
          </a:p>
        </p:txBody>
      </p:sp>
      <p:sp>
        <p:nvSpPr>
          <p:cNvPr id="29699" name="Прямоугольник 2"/>
          <p:cNvSpPr>
            <a:spLocks noChangeArrowheads="1"/>
          </p:cNvSpPr>
          <p:nvPr/>
        </p:nvSpPr>
        <p:spPr bwMode="auto">
          <a:xfrm>
            <a:off x="0" y="4803775"/>
            <a:ext cx="9144000" cy="3397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ea typeface="ＭＳ Ｐゴシック"/>
              <a:cs typeface="ＭＳ Ｐゴシック"/>
            </a:endParaRPr>
          </a:p>
        </p:txBody>
      </p:sp>
      <p:pic>
        <p:nvPicPr>
          <p:cNvPr id="29700" name="Рисунок 1"/>
          <p:cNvPicPr>
            <a:picLocks noChangeAspect="1"/>
          </p:cNvPicPr>
          <p:nvPr/>
        </p:nvPicPr>
        <p:blipFill>
          <a:blip r:embed="rId3"/>
          <a:srcRect t="4948" b="4346"/>
          <a:stretch>
            <a:fillRect/>
          </a:stretch>
        </p:blipFill>
        <p:spPr bwMode="auto">
          <a:xfrm>
            <a:off x="5219700" y="195263"/>
            <a:ext cx="3684588" cy="439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el 3"/>
          <p:cNvSpPr>
            <a:spLocks noGrp="1"/>
          </p:cNvSpPr>
          <p:nvPr>
            <p:ph type="ctrTitle" idx="4294967295"/>
          </p:nvPr>
        </p:nvSpPr>
        <p:spPr>
          <a:xfrm>
            <a:off x="395288" y="2652713"/>
            <a:ext cx="7632700" cy="1482725"/>
          </a:xfrm>
        </p:spPr>
        <p:txBody>
          <a:bodyPr/>
          <a:lstStyle/>
          <a:p>
            <a:r>
              <a:rPr lang="ru-RU" sz="3600" smtClean="0">
                <a:ea typeface="ＭＳ Ｐゴシック"/>
                <a:cs typeface="ＭＳ Ｐゴシック"/>
              </a:rPr>
              <a:t>Ждем Вас!</a:t>
            </a:r>
            <a:br>
              <a:rPr lang="ru-RU" sz="3600" smtClean="0">
                <a:ea typeface="ＭＳ Ｐゴシック"/>
                <a:cs typeface="ＭＳ Ｐゴシック"/>
              </a:rPr>
            </a:br>
            <a:r>
              <a:rPr lang="ru-RU" sz="3600" smtClean="0">
                <a:ea typeface="ＭＳ Ｐゴシック"/>
                <a:cs typeface="ＭＳ Ｐゴシック"/>
              </a:rPr>
              <a:t/>
            </a:r>
            <a:br>
              <a:rPr lang="ru-RU" sz="3600" smtClean="0">
                <a:ea typeface="ＭＳ Ｐゴシック"/>
                <a:cs typeface="ＭＳ Ｐゴシック"/>
              </a:rPr>
            </a:br>
            <a:r>
              <a:rPr lang="ru-RU" sz="3600" smtClean="0">
                <a:ea typeface="ＭＳ Ｐゴシック"/>
                <a:cs typeface="ＭＳ Ｐゴシック"/>
              </a:rPr>
              <a:t/>
            </a:r>
            <a:br>
              <a:rPr lang="ru-RU" sz="3600" smtClean="0">
                <a:ea typeface="ＭＳ Ｐゴシック"/>
                <a:cs typeface="ＭＳ Ｐゴシック"/>
              </a:rPr>
            </a:br>
            <a:r>
              <a:rPr lang="ru-RU" sz="1800" smtClean="0">
                <a:ea typeface="ＭＳ Ｐゴシック"/>
                <a:cs typeface="ＭＳ Ｐゴシック"/>
              </a:rPr>
              <a:t/>
            </a:r>
            <a:br>
              <a:rPr lang="ru-RU" sz="1800" smtClean="0">
                <a:ea typeface="ＭＳ Ｐゴシック"/>
                <a:cs typeface="ＭＳ Ｐゴシック"/>
              </a:rPr>
            </a:br>
            <a:endParaRPr lang="en-US" sz="1800" b="0" smtClean="0">
              <a:ea typeface="ＭＳ Ｐゴシック"/>
              <a:cs typeface="ＭＳ Ｐゴシック"/>
            </a:endParaRPr>
          </a:p>
        </p:txBody>
      </p:sp>
      <p:sp>
        <p:nvSpPr>
          <p:cNvPr id="50179" name="Прямоугольник 5"/>
          <p:cNvSpPr>
            <a:spLocks noChangeArrowheads="1"/>
          </p:cNvSpPr>
          <p:nvPr/>
        </p:nvSpPr>
        <p:spPr bwMode="auto">
          <a:xfrm>
            <a:off x="0" y="4803775"/>
            <a:ext cx="9144000" cy="3397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ea typeface="ＭＳ Ｐゴシック"/>
              <a:cs typeface="ＭＳ Ｐゴシック"/>
            </a:endParaRPr>
          </a:p>
        </p:txBody>
      </p:sp>
      <p:sp>
        <p:nvSpPr>
          <p:cNvPr id="50180" name="TextBox 6"/>
          <p:cNvSpPr txBox="1">
            <a:spLocks noChangeArrowheads="1"/>
          </p:cNvSpPr>
          <p:nvPr/>
        </p:nvSpPr>
        <p:spPr bwMode="auto">
          <a:xfrm>
            <a:off x="3924300" y="4114800"/>
            <a:ext cx="4319588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900">
                <a:solidFill>
                  <a:srgbClr val="404040"/>
                </a:solidFill>
              </a:rPr>
              <a:t>Завод </a:t>
            </a:r>
            <a:r>
              <a:rPr lang="en-US" sz="900">
                <a:solidFill>
                  <a:srgbClr val="404040"/>
                </a:solidFill>
              </a:rPr>
              <a:t>EGGER </a:t>
            </a:r>
            <a:r>
              <a:rPr lang="ru-RU" sz="900">
                <a:solidFill>
                  <a:srgbClr val="404040"/>
                </a:solidFill>
              </a:rPr>
              <a:t>в г. Шуя</a:t>
            </a:r>
            <a:endParaRPr lang="en-US" sz="900">
              <a:solidFill>
                <a:srgbClr val="404040"/>
              </a:solidFill>
            </a:endParaRPr>
          </a:p>
        </p:txBody>
      </p:sp>
      <p:pic>
        <p:nvPicPr>
          <p:cNvPr id="50181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95738" y="1211263"/>
            <a:ext cx="4695825" cy="288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ea typeface="ＭＳ Ｐゴシック"/>
                <a:cs typeface="ＭＳ Ｐゴシック"/>
              </a:rPr>
              <a:t>Об</a:t>
            </a:r>
            <a:r>
              <a:rPr lang="en-US" smtClean="0">
                <a:ea typeface="ＭＳ Ｐゴシック"/>
                <a:cs typeface="ＭＳ Ｐゴシック"/>
              </a:rPr>
              <a:t> EGGER</a:t>
            </a:r>
          </a:p>
        </p:txBody>
      </p:sp>
      <p:sp>
        <p:nvSpPr>
          <p:cNvPr id="1062" name="Slide Number Placeholder 2"/>
          <p:cNvSpPr>
            <a:spLocks noGrp="1"/>
          </p:cNvSpPr>
          <p:nvPr>
            <p:ph type="sldNum" sz="quarter" idx="13"/>
          </p:nvPr>
        </p:nvSpPr>
        <p:spPr>
          <a:noFill/>
        </p:spPr>
        <p:txBody>
          <a:bodyPr/>
          <a:lstStyle/>
          <a:p>
            <a:fld id="{A5364C6D-33F6-436E-B995-779275204208}" type="slidenum">
              <a:rPr lang="de-DE" smtClean="0">
                <a:ea typeface="ＭＳ Ｐゴシック"/>
                <a:cs typeface="ＭＳ Ｐゴシック"/>
              </a:rPr>
              <a:pPr/>
              <a:t>2</a:t>
            </a:fld>
            <a:endParaRPr lang="de-DE" smtClean="0">
              <a:ea typeface="ＭＳ Ｐゴシック"/>
              <a:cs typeface="ＭＳ Ｐゴシック"/>
            </a:endParaRPr>
          </a:p>
        </p:txBody>
      </p:sp>
      <p:sp>
        <p:nvSpPr>
          <p:cNvPr id="1063" name="Прямоугольник 17"/>
          <p:cNvSpPr>
            <a:spLocks noChangeArrowheads="1"/>
          </p:cNvSpPr>
          <p:nvPr/>
        </p:nvSpPr>
        <p:spPr bwMode="auto">
          <a:xfrm>
            <a:off x="0" y="4803775"/>
            <a:ext cx="9144000" cy="3397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ea typeface="ＭＳ Ｐゴシック"/>
              <a:cs typeface="ＭＳ Ｐゴシック"/>
            </a:endParaRPr>
          </a:p>
        </p:txBody>
      </p:sp>
      <p:graphicFrame>
        <p:nvGraphicFramePr>
          <p:cNvPr id="1059" name="Object 35"/>
          <p:cNvGraphicFramePr>
            <a:graphicFrameLocks noChangeAspect="1"/>
          </p:cNvGraphicFramePr>
          <p:nvPr/>
        </p:nvGraphicFramePr>
        <p:xfrm>
          <a:off x="4067175" y="1501775"/>
          <a:ext cx="4713288" cy="3200400"/>
        </p:xfrm>
        <a:graphic>
          <a:graphicData uri="http://schemas.openxmlformats.org/presentationml/2006/ole">
            <p:oleObj spid="_x0000_s1059" name="Acrobat Document" r:id="rId4" imgW="45707760" imgH="30852000" progId="AcroExch.Document.7">
              <p:embed/>
            </p:oleObj>
          </a:graphicData>
        </a:graphic>
      </p:graphicFrame>
      <p:graphicFrame>
        <p:nvGraphicFramePr>
          <p:cNvPr id="1060" name="Object 36"/>
          <p:cNvGraphicFramePr>
            <a:graphicFrameLocks noChangeAspect="1"/>
          </p:cNvGraphicFramePr>
          <p:nvPr/>
        </p:nvGraphicFramePr>
        <p:xfrm>
          <a:off x="179388" y="1552575"/>
          <a:ext cx="3454400" cy="3200400"/>
        </p:xfrm>
        <a:graphic>
          <a:graphicData uri="http://schemas.openxmlformats.org/presentationml/2006/ole">
            <p:oleObj spid="_x0000_s1060" name="Acrobat Document" r:id="rId5" imgW="31799880" imgH="29448000" progId="AcroExch.Document.7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63" y="1563688"/>
            <a:ext cx="8745537" cy="3240087"/>
          </a:xfrm>
          <a:prstGeom prst="rect">
            <a:avLst/>
          </a:prstGeom>
          <a:effectLst>
            <a:outerShdw blurRad="292100" dist="139700" dir="2700000" algn="ctr" rotWithShape="0">
              <a:schemeClr val="bg1">
                <a:lumMod val="50000"/>
                <a:alpha val="65000"/>
              </a:schemeClr>
            </a:outerShdw>
          </a:effectLst>
        </p:spPr>
      </p:pic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ea typeface="ＭＳ Ｐゴシック"/>
                <a:cs typeface="ＭＳ Ｐゴシック"/>
              </a:rPr>
              <a:t>Условия стажировки</a:t>
            </a:r>
            <a:r>
              <a:rPr lang="ro-RO" smtClean="0">
                <a:ea typeface="ＭＳ Ｐゴシック"/>
                <a:cs typeface="ＭＳ Ｐゴシック"/>
              </a:rPr>
              <a:t>	</a:t>
            </a:r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2"/>
          </p:nvPr>
        </p:nvSpPr>
        <p:spPr>
          <a:xfrm>
            <a:off x="900113" y="1735138"/>
            <a:ext cx="7704137" cy="3262312"/>
          </a:xfrm>
        </p:spPr>
        <p:txBody>
          <a:bodyPr/>
          <a:lstStyle/>
          <a:p>
            <a:pPr indent="-381000">
              <a:defRPr/>
            </a:pPr>
            <a:r>
              <a:rPr lang="ru-RU" sz="1400" b="1" dirty="0" smtClean="0"/>
              <a:t>На </a:t>
            </a:r>
            <a:r>
              <a:rPr lang="ru-RU" sz="1400" b="1" dirty="0"/>
              <a:t>время прохождения стажировки, отобранные кандидаты будут приняты на работу </a:t>
            </a:r>
            <a:r>
              <a:rPr lang="ru-RU" sz="1400" b="1" dirty="0" smtClean="0"/>
              <a:t>по срочному</a:t>
            </a:r>
            <a:r>
              <a:rPr lang="ru-RU" sz="1400" dirty="0" smtClean="0"/>
              <a:t> </a:t>
            </a:r>
            <a:r>
              <a:rPr lang="ru-RU" sz="1400" b="1" dirty="0"/>
              <a:t>трудовому договору на 2 месяца (июль – август </a:t>
            </a:r>
            <a:r>
              <a:rPr lang="ru-RU" sz="1400" b="1" dirty="0" smtClean="0"/>
              <a:t>201</a:t>
            </a:r>
            <a:r>
              <a:rPr lang="en-US" sz="1400" b="1" dirty="0" smtClean="0"/>
              <a:t>9</a:t>
            </a:r>
            <a:r>
              <a:rPr lang="ru-RU" sz="1400" b="1" dirty="0" smtClean="0"/>
              <a:t> </a:t>
            </a:r>
            <a:r>
              <a:rPr lang="ru-RU" sz="1400" b="1" dirty="0"/>
              <a:t>г.) с ежемесячной выплатой заработной платы. На это время за студентами также сохраняется их место учебы.</a:t>
            </a:r>
            <a:endParaRPr lang="en-US" sz="1400" b="1" dirty="0"/>
          </a:p>
          <a:p>
            <a:pPr marL="381000" indent="-381000">
              <a:defRPr/>
            </a:pPr>
            <a:endParaRPr lang="en-US" sz="1400" b="1" dirty="0"/>
          </a:p>
          <a:p>
            <a:pPr>
              <a:defRPr/>
            </a:pPr>
            <a:r>
              <a:rPr lang="en-GB" sz="1400" b="1" dirty="0"/>
              <a:t>EGGER </a:t>
            </a:r>
            <a:r>
              <a:rPr lang="ru-RU" sz="1400" b="1" dirty="0"/>
              <a:t>предлагает комплексную программу вводного </a:t>
            </a:r>
            <a:r>
              <a:rPr lang="ru-RU" sz="1400" b="1" dirty="0" smtClean="0"/>
              <a:t>обучения.</a:t>
            </a:r>
          </a:p>
          <a:p>
            <a:pPr>
              <a:defRPr/>
            </a:pPr>
            <a:endParaRPr lang="en-US" sz="1400" b="1" dirty="0"/>
          </a:p>
          <a:p>
            <a:pPr>
              <a:defRPr/>
            </a:pPr>
            <a:r>
              <a:rPr lang="en-GB" sz="1400" b="1" dirty="0"/>
              <a:t>EGGER </a:t>
            </a:r>
            <a:r>
              <a:rPr lang="ru-RU" sz="1400" b="1" dirty="0"/>
              <a:t>предлагает хорошие</a:t>
            </a:r>
            <a:r>
              <a:rPr lang="en-US" sz="1400" b="1" dirty="0"/>
              <a:t> </a:t>
            </a:r>
            <a:r>
              <a:rPr lang="ru-RU" sz="1400" b="1" dirty="0"/>
              <a:t>комфортные условия труда, современное оборудование и работу в дружном коллективе высококвалифицированных </a:t>
            </a:r>
            <a:r>
              <a:rPr lang="ru-RU" sz="1400" b="1" dirty="0" smtClean="0"/>
              <a:t>специалистов.</a:t>
            </a:r>
          </a:p>
          <a:p>
            <a:pPr>
              <a:defRPr/>
            </a:pPr>
            <a:endParaRPr lang="ru-RU" sz="1400" b="1" dirty="0"/>
          </a:p>
          <a:p>
            <a:pPr>
              <a:defRPr/>
            </a:pPr>
            <a:r>
              <a:rPr lang="ru-RU" sz="1400" b="1" dirty="0" smtClean="0"/>
              <a:t>Завод </a:t>
            </a:r>
            <a:r>
              <a:rPr lang="en-GB" sz="1400" b="1" dirty="0"/>
              <a:t>EGGER </a:t>
            </a:r>
            <a:r>
              <a:rPr lang="ru-RU" sz="1400" b="1" dirty="0" smtClean="0"/>
              <a:t>Шуя</a:t>
            </a:r>
            <a:r>
              <a:rPr lang="en-GB" sz="1400" b="1" dirty="0" smtClean="0"/>
              <a:t> </a:t>
            </a:r>
            <a:r>
              <a:rPr lang="ru-RU" sz="1400" b="1" dirty="0"/>
              <a:t>обеспечивает доставку студентов на завод/с завода.</a:t>
            </a:r>
            <a:endParaRPr lang="en-US" sz="1400" b="1" dirty="0"/>
          </a:p>
          <a:p>
            <a:pPr>
              <a:defRPr/>
            </a:pPr>
            <a:endParaRPr lang="en-US" sz="1400" b="1" dirty="0"/>
          </a:p>
        </p:txBody>
      </p:sp>
      <p:sp>
        <p:nvSpPr>
          <p:cNvPr id="34820" name="Прямоугольник 17"/>
          <p:cNvSpPr>
            <a:spLocks noChangeArrowheads="1"/>
          </p:cNvSpPr>
          <p:nvPr/>
        </p:nvSpPr>
        <p:spPr bwMode="auto">
          <a:xfrm>
            <a:off x="0" y="5032375"/>
            <a:ext cx="9144000" cy="3397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ea typeface="ＭＳ Ｐゴシック"/>
              <a:cs typeface="ＭＳ Ｐゴシック"/>
            </a:endParaRPr>
          </a:p>
        </p:txBody>
      </p:sp>
      <p:sp>
        <p:nvSpPr>
          <p:cNvPr id="7" name="Rechteck 13"/>
          <p:cNvSpPr/>
          <p:nvPr/>
        </p:nvSpPr>
        <p:spPr bwMode="auto">
          <a:xfrm>
            <a:off x="358775" y="1746250"/>
            <a:ext cx="269875" cy="269875"/>
          </a:xfrm>
          <a:prstGeom prst="rect">
            <a:avLst/>
          </a:prstGeom>
          <a:solidFill>
            <a:srgbClr val="E3193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/>
          <a:lstStyle/>
          <a:p>
            <a:pPr algn="ctr" defTabSz="685800">
              <a:spcBef>
                <a:spcPct val="30000"/>
              </a:spcBef>
              <a:buClr>
                <a:schemeClr val="accent2"/>
              </a:buClr>
              <a:defRPr/>
            </a:pPr>
            <a:r>
              <a:rPr lang="en-GB" dirty="0">
                <a:solidFill>
                  <a:schemeClr val="bg1"/>
                </a:solidFill>
                <a:latin typeface="+mj-lt"/>
              </a:rPr>
              <a:t>1</a:t>
            </a:r>
          </a:p>
        </p:txBody>
      </p:sp>
      <p:sp>
        <p:nvSpPr>
          <p:cNvPr id="15" name="Rechteck 13"/>
          <p:cNvSpPr/>
          <p:nvPr/>
        </p:nvSpPr>
        <p:spPr bwMode="auto">
          <a:xfrm>
            <a:off x="358775" y="2806700"/>
            <a:ext cx="269875" cy="269875"/>
          </a:xfrm>
          <a:prstGeom prst="rect">
            <a:avLst/>
          </a:prstGeom>
          <a:solidFill>
            <a:srgbClr val="E3193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/>
          <a:lstStyle/>
          <a:p>
            <a:pPr algn="ctr" defTabSz="685800">
              <a:spcBef>
                <a:spcPct val="30000"/>
              </a:spcBef>
              <a:buClr>
                <a:schemeClr val="accent2"/>
              </a:buClr>
              <a:defRPr/>
            </a:pPr>
            <a:r>
              <a:rPr lang="ro-RO" dirty="0">
                <a:solidFill>
                  <a:schemeClr val="bg1"/>
                </a:solidFill>
                <a:latin typeface="+mj-lt"/>
              </a:rPr>
              <a:t>2</a:t>
            </a:r>
            <a:endParaRPr lang="en-GB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6" name="Rechteck 13"/>
          <p:cNvSpPr/>
          <p:nvPr/>
        </p:nvSpPr>
        <p:spPr bwMode="auto">
          <a:xfrm>
            <a:off x="358775" y="3224213"/>
            <a:ext cx="269875" cy="269875"/>
          </a:xfrm>
          <a:prstGeom prst="rect">
            <a:avLst/>
          </a:prstGeom>
          <a:solidFill>
            <a:srgbClr val="E3193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/>
          <a:lstStyle/>
          <a:p>
            <a:pPr algn="ctr" defTabSz="685800">
              <a:spcBef>
                <a:spcPct val="30000"/>
              </a:spcBef>
              <a:buClr>
                <a:schemeClr val="accent2"/>
              </a:buClr>
              <a:defRPr/>
            </a:pPr>
            <a:r>
              <a:rPr lang="ro-RO" dirty="0">
                <a:solidFill>
                  <a:schemeClr val="bg1"/>
                </a:solidFill>
                <a:latin typeface="+mj-lt"/>
              </a:rPr>
              <a:t>3</a:t>
            </a:r>
            <a:endParaRPr lang="en-GB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8" name="Rechteck 13"/>
          <p:cNvSpPr/>
          <p:nvPr/>
        </p:nvSpPr>
        <p:spPr bwMode="auto">
          <a:xfrm>
            <a:off x="358775" y="3857625"/>
            <a:ext cx="269875" cy="269875"/>
          </a:xfrm>
          <a:prstGeom prst="rect">
            <a:avLst/>
          </a:prstGeom>
          <a:solidFill>
            <a:srgbClr val="E3193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/>
          <a:lstStyle/>
          <a:p>
            <a:pPr algn="ctr" defTabSz="685800">
              <a:spcBef>
                <a:spcPct val="30000"/>
              </a:spcBef>
              <a:buClr>
                <a:schemeClr val="accent2"/>
              </a:buClr>
              <a:defRPr/>
            </a:pPr>
            <a:r>
              <a:rPr lang="ro-RO" dirty="0">
                <a:solidFill>
                  <a:schemeClr val="bg1"/>
                </a:solidFill>
                <a:latin typeface="+mj-lt"/>
              </a:rPr>
              <a:t>4</a:t>
            </a:r>
            <a:endParaRPr lang="en-GB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63" y="1563688"/>
            <a:ext cx="8745537" cy="3240087"/>
          </a:xfrm>
          <a:prstGeom prst="rect">
            <a:avLst/>
          </a:prstGeom>
          <a:effectLst>
            <a:outerShdw blurRad="292100" dist="139700" dir="2700000" algn="ctr" rotWithShape="0">
              <a:schemeClr val="bg1">
                <a:lumMod val="50000"/>
                <a:alpha val="65000"/>
              </a:schemeClr>
            </a:outerShdw>
          </a:effectLst>
        </p:spPr>
      </p:pic>
      <p:sp>
        <p:nvSpPr>
          <p:cNvPr id="35842" name="Titel 3"/>
          <p:cNvSpPr>
            <a:spLocks noGrp="1"/>
          </p:cNvSpPr>
          <p:nvPr>
            <p:ph type="title"/>
          </p:nvPr>
        </p:nvSpPr>
        <p:spPr>
          <a:xfrm>
            <a:off x="611188" y="922338"/>
            <a:ext cx="7916862" cy="354012"/>
          </a:xfrm>
        </p:spPr>
        <p:txBody>
          <a:bodyPr/>
          <a:lstStyle/>
          <a:p>
            <a:r>
              <a:rPr lang="ru-RU" smtClean="0">
                <a:ea typeface="ＭＳ Ｐゴシック"/>
                <a:cs typeface="ＭＳ Ｐゴシック"/>
              </a:rPr>
              <a:t>Обязательства со стороны участников стажировки</a:t>
            </a:r>
            <a:endParaRPr lang="ro-RO" smtClean="0">
              <a:ea typeface="ＭＳ Ｐゴシック"/>
              <a:cs typeface="ＭＳ Ｐゴシック"/>
            </a:endParaRPr>
          </a:p>
        </p:txBody>
      </p:sp>
      <p:sp>
        <p:nvSpPr>
          <p:cNvPr id="7" name="Rechteck 6"/>
          <p:cNvSpPr/>
          <p:nvPr/>
        </p:nvSpPr>
        <p:spPr bwMode="auto">
          <a:xfrm>
            <a:off x="377825" y="2454275"/>
            <a:ext cx="269875" cy="269875"/>
          </a:xfrm>
          <a:prstGeom prst="rect">
            <a:avLst/>
          </a:prstGeom>
          <a:solidFill>
            <a:srgbClr val="E3193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/>
          <a:lstStyle/>
          <a:p>
            <a:pPr algn="ctr" defTabSz="685800">
              <a:spcBef>
                <a:spcPct val="30000"/>
              </a:spcBef>
              <a:buClr>
                <a:schemeClr val="accent2"/>
              </a:buClr>
              <a:defRPr/>
            </a:pPr>
            <a:r>
              <a:rPr lang="en-GB" dirty="0">
                <a:solidFill>
                  <a:schemeClr val="bg1"/>
                </a:solidFill>
                <a:latin typeface="+mj-lt"/>
              </a:rPr>
              <a:t>2</a:t>
            </a:r>
          </a:p>
        </p:txBody>
      </p:sp>
      <p:sp>
        <p:nvSpPr>
          <p:cNvPr id="8" name="Inhaltsplatzhalter 6"/>
          <p:cNvSpPr txBox="1">
            <a:spLocks/>
          </p:cNvSpPr>
          <p:nvPr/>
        </p:nvSpPr>
        <p:spPr bwMode="gray">
          <a:xfrm>
            <a:off x="850900" y="2420938"/>
            <a:ext cx="7577138" cy="366712"/>
          </a:xfrm>
          <a:prstGeom prst="rect">
            <a:avLst/>
          </a:prstGeom>
        </p:spPr>
        <p:txBody>
          <a:bodyPr lIns="81000" tIns="0" rIns="0" bIns="0" anchor="ctr"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SzPct val="100000"/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rgbClr val="CC0033"/>
              </a:buClr>
              <a:buSzPct val="150000"/>
              <a:buFont typeface="Audi Type" panose="020B0503040200000003" pitchFamily="34" charset="0"/>
              <a:buChar char="›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  <a:buSzPct val="100000"/>
              <a:buFont typeface="Audi Type" panose="020B0503040200000003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8000" indent="-216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accent3"/>
              </a:buClr>
              <a:buSzPct val="100000"/>
              <a:buFont typeface="Audi Type" panose="020B0503040200000003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4000" indent="-216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  <a:buSzPct val="100000"/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dirty="0">
                <a:solidFill>
                  <a:srgbClr val="404040"/>
                </a:solidFill>
              </a:rPr>
              <a:t>Соблюдать следующие </a:t>
            </a:r>
            <a:r>
              <a:rPr lang="ru-RU" dirty="0" smtClean="0">
                <a:solidFill>
                  <a:srgbClr val="404040"/>
                </a:solidFill>
              </a:rPr>
              <a:t>правила</a:t>
            </a:r>
            <a:r>
              <a:rPr lang="en-US" dirty="0" smtClean="0">
                <a:solidFill>
                  <a:srgbClr val="404040"/>
                </a:solidFill>
              </a:rPr>
              <a:t>:</a:t>
            </a:r>
            <a:endParaRPr lang="ro-RO" b="0" dirty="0">
              <a:solidFill>
                <a:srgbClr val="404040"/>
              </a:solidFill>
              <a:latin typeface="+mj-lt"/>
            </a:endParaRPr>
          </a:p>
        </p:txBody>
      </p:sp>
      <p:sp>
        <p:nvSpPr>
          <p:cNvPr id="12" name="Inhaltsplatzhalter 6"/>
          <p:cNvSpPr txBox="1">
            <a:spLocks/>
          </p:cNvSpPr>
          <p:nvPr/>
        </p:nvSpPr>
        <p:spPr bwMode="gray">
          <a:xfrm>
            <a:off x="900113" y="3668713"/>
            <a:ext cx="7527925" cy="269875"/>
          </a:xfrm>
          <a:prstGeom prst="rect">
            <a:avLst/>
          </a:prstGeom>
        </p:spPr>
        <p:txBody>
          <a:bodyPr lIns="81000" tIns="0" rIns="0" bIns="0" anchor="ctr"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SzPct val="100000"/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rgbClr val="CC0033"/>
              </a:buClr>
              <a:buSzPct val="150000"/>
              <a:buFont typeface="Audi Type" panose="020B0503040200000003" pitchFamily="34" charset="0"/>
              <a:buChar char="›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  <a:buSzPct val="100000"/>
              <a:buFont typeface="Audi Type" panose="020B0503040200000003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8000" indent="-216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accent3"/>
              </a:buClr>
              <a:buSzPct val="100000"/>
              <a:buFont typeface="Audi Type" panose="020B0503040200000003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4000" indent="-216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  <a:buSzPct val="100000"/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o-RO" b="0" dirty="0" smtClean="0">
              <a:solidFill>
                <a:srgbClr val="404040"/>
              </a:solidFill>
              <a:latin typeface="+mj-lt"/>
            </a:endParaRPr>
          </a:p>
        </p:txBody>
      </p:sp>
      <p:sp>
        <p:nvSpPr>
          <p:cNvPr id="14" name="Rechteck 13"/>
          <p:cNvSpPr/>
          <p:nvPr/>
        </p:nvSpPr>
        <p:spPr bwMode="auto">
          <a:xfrm>
            <a:off x="363538" y="1789113"/>
            <a:ext cx="269875" cy="269875"/>
          </a:xfrm>
          <a:prstGeom prst="rect">
            <a:avLst/>
          </a:prstGeom>
          <a:solidFill>
            <a:srgbClr val="E3193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/>
          <a:lstStyle/>
          <a:p>
            <a:pPr algn="ctr" defTabSz="685800">
              <a:spcBef>
                <a:spcPct val="30000"/>
              </a:spcBef>
              <a:buClr>
                <a:schemeClr val="accent2"/>
              </a:buClr>
              <a:defRPr/>
            </a:pPr>
            <a:r>
              <a:rPr lang="en-GB" dirty="0">
                <a:solidFill>
                  <a:schemeClr val="bg1"/>
                </a:solidFill>
                <a:latin typeface="+mj-lt"/>
              </a:rPr>
              <a:t>1</a:t>
            </a:r>
          </a:p>
        </p:txBody>
      </p:sp>
      <p:sp>
        <p:nvSpPr>
          <p:cNvPr id="15" name="Inhaltsplatzhalter 6"/>
          <p:cNvSpPr txBox="1">
            <a:spLocks/>
          </p:cNvSpPr>
          <p:nvPr/>
        </p:nvSpPr>
        <p:spPr bwMode="gray">
          <a:xfrm>
            <a:off x="850900" y="1703388"/>
            <a:ext cx="7577138" cy="290512"/>
          </a:xfrm>
          <a:prstGeom prst="rect">
            <a:avLst/>
          </a:prstGeom>
        </p:spPr>
        <p:txBody>
          <a:bodyPr lIns="81000" tIns="0" rIns="0" bIns="0" anchor="ctr"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SzPct val="100000"/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rgbClr val="CC0033"/>
              </a:buClr>
              <a:buSzPct val="150000"/>
              <a:buFont typeface="Audi Type" panose="020B0503040200000003" pitchFamily="34" charset="0"/>
              <a:buChar char="›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  <a:buSzPct val="100000"/>
              <a:buFont typeface="Audi Type" panose="020B0503040200000003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8000" indent="-216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accent3"/>
              </a:buClr>
              <a:buSzPct val="100000"/>
              <a:buFont typeface="Audi Type" panose="020B0503040200000003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4000" indent="-216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  <a:buSzPct val="100000"/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o-RO" dirty="0">
              <a:solidFill>
                <a:srgbClr val="404040"/>
              </a:solidFill>
              <a:latin typeface="+mj-lt"/>
            </a:endParaRPr>
          </a:p>
        </p:txBody>
      </p:sp>
      <p:sp>
        <p:nvSpPr>
          <p:cNvPr id="19" name="Inhaltsplatzhalter 6"/>
          <p:cNvSpPr txBox="1">
            <a:spLocks/>
          </p:cNvSpPr>
          <p:nvPr/>
        </p:nvSpPr>
        <p:spPr bwMode="gray">
          <a:xfrm>
            <a:off x="850900" y="4089400"/>
            <a:ext cx="7577138" cy="269875"/>
          </a:xfrm>
          <a:prstGeom prst="rect">
            <a:avLst/>
          </a:prstGeom>
        </p:spPr>
        <p:txBody>
          <a:bodyPr lIns="81000" tIns="0" rIns="0" bIns="0" anchor="ctr"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SzPct val="100000"/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rgbClr val="CC0033"/>
              </a:buClr>
              <a:buSzPct val="150000"/>
              <a:buFont typeface="Audi Type" panose="020B0503040200000003" pitchFamily="34" charset="0"/>
              <a:buChar char="›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  <a:buSzPct val="100000"/>
              <a:buFont typeface="Audi Type" panose="020B0503040200000003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8000" indent="-216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accent3"/>
              </a:buClr>
              <a:buSzPct val="100000"/>
              <a:buFont typeface="Audi Type" panose="020B0503040200000003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4000" indent="-216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  <a:buSzPct val="100000"/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o-RO" b="0" dirty="0">
              <a:solidFill>
                <a:srgbClr val="404040"/>
              </a:solidFill>
              <a:latin typeface="+mj-lt"/>
            </a:endParaRPr>
          </a:p>
        </p:txBody>
      </p:sp>
      <p:cxnSp>
        <p:nvCxnSpPr>
          <p:cNvPr id="10" name="Gerade Verbindung 9"/>
          <p:cNvCxnSpPr/>
          <p:nvPr/>
        </p:nvCxnSpPr>
        <p:spPr>
          <a:xfrm>
            <a:off x="344488" y="2860675"/>
            <a:ext cx="8435975" cy="3175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850" name="Inhaltsplatzhalter 6"/>
          <p:cNvSpPr txBox="1">
            <a:spLocks/>
          </p:cNvSpPr>
          <p:nvPr/>
        </p:nvSpPr>
        <p:spPr bwMode="gray">
          <a:xfrm>
            <a:off x="1003300" y="2524125"/>
            <a:ext cx="7577138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1000" tIns="0" rIns="0" bIns="0" anchor="ctr"/>
          <a:lstStyle/>
          <a:p>
            <a:pPr>
              <a:lnSpc>
                <a:spcPct val="110000"/>
              </a:lnSpc>
              <a:spcBef>
                <a:spcPts val="600"/>
              </a:spcBef>
              <a:buSzPct val="100000"/>
              <a:buFont typeface="Arial" charset="0"/>
              <a:buNone/>
            </a:pPr>
            <a:endParaRPr lang="ro-RO" sz="1600" b="0">
              <a:solidFill>
                <a:srgbClr val="404040"/>
              </a:solidFill>
            </a:endParaRPr>
          </a:p>
        </p:txBody>
      </p:sp>
      <p:sp>
        <p:nvSpPr>
          <p:cNvPr id="35851" name="Inhaltsplatzhalter 6"/>
          <p:cNvSpPr txBox="1">
            <a:spLocks/>
          </p:cNvSpPr>
          <p:nvPr/>
        </p:nvSpPr>
        <p:spPr bwMode="gray">
          <a:xfrm>
            <a:off x="1003300" y="3006725"/>
            <a:ext cx="7577138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1000" tIns="0" rIns="0" bIns="0" anchor="ctr"/>
          <a:lstStyle/>
          <a:p>
            <a:pPr>
              <a:lnSpc>
                <a:spcPct val="110000"/>
              </a:lnSpc>
              <a:spcBef>
                <a:spcPts val="600"/>
              </a:spcBef>
              <a:buSzPct val="100000"/>
              <a:buFont typeface="Arial" charset="0"/>
              <a:buNone/>
            </a:pPr>
            <a:endParaRPr lang="ro-RO" sz="1600" b="0">
              <a:solidFill>
                <a:srgbClr val="404040"/>
              </a:solidFill>
            </a:endParaRPr>
          </a:p>
          <a:p>
            <a:pPr>
              <a:lnSpc>
                <a:spcPct val="110000"/>
              </a:lnSpc>
              <a:spcBef>
                <a:spcPts val="600"/>
              </a:spcBef>
              <a:buSzPct val="100000"/>
              <a:buFont typeface="Arial" charset="0"/>
              <a:buNone/>
            </a:pPr>
            <a:endParaRPr lang="ro-RO" sz="1600" b="0">
              <a:solidFill>
                <a:srgbClr val="404040"/>
              </a:solidFill>
            </a:endParaRPr>
          </a:p>
          <a:p>
            <a:pPr>
              <a:lnSpc>
                <a:spcPct val="110000"/>
              </a:lnSpc>
              <a:spcBef>
                <a:spcPts val="600"/>
              </a:spcBef>
              <a:buSzPct val="100000"/>
              <a:buFont typeface="Arial" charset="0"/>
              <a:buNone/>
            </a:pPr>
            <a:endParaRPr lang="ro-RO" sz="1600" b="0">
              <a:solidFill>
                <a:srgbClr val="404040"/>
              </a:solidFill>
            </a:endParaRPr>
          </a:p>
        </p:txBody>
      </p:sp>
      <p:sp>
        <p:nvSpPr>
          <p:cNvPr id="35852" name="Inhaltsplatzhalter 6"/>
          <p:cNvSpPr txBox="1">
            <a:spLocks/>
          </p:cNvSpPr>
          <p:nvPr/>
        </p:nvSpPr>
        <p:spPr bwMode="gray">
          <a:xfrm>
            <a:off x="1003300" y="2765425"/>
            <a:ext cx="7577138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1000" tIns="0" rIns="0" bIns="0" anchor="ctr"/>
          <a:lstStyle/>
          <a:p>
            <a:pPr>
              <a:lnSpc>
                <a:spcPct val="110000"/>
              </a:lnSpc>
              <a:spcBef>
                <a:spcPts val="600"/>
              </a:spcBef>
              <a:buSzPct val="100000"/>
              <a:buFont typeface="Arial" charset="0"/>
              <a:buNone/>
            </a:pPr>
            <a:endParaRPr lang="ro-RO" sz="1600" b="0">
              <a:solidFill>
                <a:srgbClr val="404040"/>
              </a:solidFill>
            </a:endParaRPr>
          </a:p>
        </p:txBody>
      </p:sp>
      <p:sp>
        <p:nvSpPr>
          <p:cNvPr id="35853" name="Inhaltsplatzhalter 6"/>
          <p:cNvSpPr txBox="1">
            <a:spLocks/>
          </p:cNvSpPr>
          <p:nvPr/>
        </p:nvSpPr>
        <p:spPr bwMode="gray">
          <a:xfrm>
            <a:off x="1003300" y="3246438"/>
            <a:ext cx="7577138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1000" tIns="0" rIns="0" bIns="0" anchor="ctr"/>
          <a:lstStyle/>
          <a:p>
            <a:pPr>
              <a:lnSpc>
                <a:spcPct val="110000"/>
              </a:lnSpc>
              <a:spcBef>
                <a:spcPts val="600"/>
              </a:spcBef>
              <a:buSzPct val="100000"/>
              <a:buFont typeface="Arial" charset="0"/>
              <a:buNone/>
            </a:pPr>
            <a:endParaRPr lang="ro-RO" sz="1600" b="0">
              <a:solidFill>
                <a:srgbClr val="404040"/>
              </a:solidFill>
            </a:endParaRPr>
          </a:p>
          <a:p>
            <a:pPr>
              <a:lnSpc>
                <a:spcPct val="110000"/>
              </a:lnSpc>
              <a:spcBef>
                <a:spcPts val="600"/>
              </a:spcBef>
              <a:buSzPct val="100000"/>
              <a:buFont typeface="Arial" charset="0"/>
              <a:buNone/>
            </a:pPr>
            <a:endParaRPr lang="ro-RO" sz="1600" b="0">
              <a:solidFill>
                <a:srgbClr val="404040"/>
              </a:solidFill>
            </a:endParaRPr>
          </a:p>
          <a:p>
            <a:pPr>
              <a:lnSpc>
                <a:spcPct val="110000"/>
              </a:lnSpc>
              <a:spcBef>
                <a:spcPts val="600"/>
              </a:spcBef>
              <a:buSzPct val="100000"/>
              <a:buFont typeface="Arial" charset="0"/>
              <a:buNone/>
            </a:pPr>
            <a:endParaRPr lang="ro-RO" sz="1600" b="0">
              <a:solidFill>
                <a:srgbClr val="40404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50900" y="1487488"/>
            <a:ext cx="7729538" cy="11699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ro-RO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defRPr/>
            </a:pPr>
            <a:r>
              <a:rPr lang="ru-RU" sz="1400" dirty="0">
                <a:solidFill>
                  <a:srgbClr val="404040"/>
                </a:solidFill>
              </a:rPr>
              <a:t>С уважением относиться к рабочей программе и выполнению заданий и мероприятий, разработанных наставниками / кураторами со стороны завода </a:t>
            </a:r>
            <a:r>
              <a:rPr lang="en-US" sz="1400" dirty="0">
                <a:solidFill>
                  <a:srgbClr val="404040"/>
                </a:solidFill>
              </a:rPr>
              <a:t>EGGER</a:t>
            </a:r>
            <a:r>
              <a:rPr lang="ru-RU" sz="1400" dirty="0">
                <a:solidFill>
                  <a:srgbClr val="404040"/>
                </a:solidFill>
              </a:rPr>
              <a:t> </a:t>
            </a:r>
            <a:r>
              <a:rPr lang="ru-RU" sz="1400" dirty="0">
                <a:solidFill>
                  <a:srgbClr val="404040"/>
                </a:solidFill>
              </a:rPr>
              <a:t>Шуя </a:t>
            </a:r>
            <a:r>
              <a:rPr lang="ru-RU" sz="1400" dirty="0">
                <a:solidFill>
                  <a:srgbClr val="404040"/>
                </a:solidFill>
              </a:rPr>
              <a:t>согласно плану стажировки</a:t>
            </a:r>
            <a:r>
              <a:rPr lang="en-US" sz="1400" dirty="0">
                <a:solidFill>
                  <a:srgbClr val="404040"/>
                </a:solidFill>
              </a:rPr>
              <a:t>.</a:t>
            </a:r>
            <a:r>
              <a:rPr lang="ro-RO" sz="1400" dirty="0">
                <a:solidFill>
                  <a:srgbClr val="404040"/>
                </a:solidFill>
              </a:rPr>
              <a:t> </a:t>
            </a:r>
          </a:p>
          <a:p>
            <a:pPr>
              <a:defRPr/>
            </a:pP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35855" name="TextBox 28"/>
          <p:cNvSpPr txBox="1">
            <a:spLocks noChangeArrowheads="1"/>
          </p:cNvSpPr>
          <p:nvPr/>
        </p:nvSpPr>
        <p:spPr bwMode="auto">
          <a:xfrm>
            <a:off x="850900" y="3033713"/>
            <a:ext cx="73929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ru-RU" sz="1400">
                <a:solidFill>
                  <a:srgbClr val="404040"/>
                </a:solidFill>
              </a:rPr>
              <a:t>Правила внутреннего трудового распорядка завода </a:t>
            </a:r>
            <a:r>
              <a:rPr lang="en-GB" sz="1400">
                <a:solidFill>
                  <a:srgbClr val="404040"/>
                </a:solidFill>
              </a:rPr>
              <a:t>EGGER </a:t>
            </a:r>
            <a:r>
              <a:rPr lang="ru-RU" sz="1400">
                <a:solidFill>
                  <a:srgbClr val="404040"/>
                </a:solidFill>
              </a:rPr>
              <a:t>Шуя</a:t>
            </a:r>
            <a:endParaRPr lang="en-US" sz="1400">
              <a:solidFill>
                <a:srgbClr val="404040"/>
              </a:solidFill>
            </a:endParaRPr>
          </a:p>
        </p:txBody>
      </p:sp>
      <p:sp>
        <p:nvSpPr>
          <p:cNvPr id="35856" name="TextBox 29"/>
          <p:cNvSpPr txBox="1">
            <a:spLocks noChangeArrowheads="1"/>
          </p:cNvSpPr>
          <p:nvPr/>
        </p:nvSpPr>
        <p:spPr bwMode="auto">
          <a:xfrm>
            <a:off x="879475" y="3417888"/>
            <a:ext cx="6148388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ru-RU" sz="1400">
                <a:solidFill>
                  <a:srgbClr val="404040"/>
                </a:solidFill>
              </a:rPr>
              <a:t>Правила по охране труда и безопасности жизнедеятельности на заводе </a:t>
            </a:r>
            <a:r>
              <a:rPr lang="en-US" sz="1400">
                <a:solidFill>
                  <a:srgbClr val="404040"/>
                </a:solidFill>
              </a:rPr>
              <a:t>EGGER </a:t>
            </a:r>
            <a:r>
              <a:rPr lang="ru-RU" sz="1400">
                <a:solidFill>
                  <a:srgbClr val="404040"/>
                </a:solidFill>
              </a:rPr>
              <a:t>Шуя</a:t>
            </a:r>
            <a:endParaRPr lang="en-US" sz="1400">
              <a:solidFill>
                <a:srgbClr val="404040"/>
              </a:solidFill>
            </a:endParaRPr>
          </a:p>
        </p:txBody>
      </p:sp>
      <p:sp>
        <p:nvSpPr>
          <p:cNvPr id="35857" name="TextBox 31"/>
          <p:cNvSpPr txBox="1">
            <a:spLocks noChangeArrowheads="1"/>
          </p:cNvSpPr>
          <p:nvPr/>
        </p:nvSpPr>
        <p:spPr bwMode="auto">
          <a:xfrm>
            <a:off x="882650" y="3938588"/>
            <a:ext cx="7434263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ru-RU" sz="1400">
                <a:solidFill>
                  <a:srgbClr val="404040"/>
                </a:solidFill>
              </a:rPr>
              <a:t>Не разглашать любую информацию, полученную на заводе</a:t>
            </a:r>
            <a:r>
              <a:rPr lang="en-GB" sz="1400">
                <a:solidFill>
                  <a:srgbClr val="404040"/>
                </a:solidFill>
              </a:rPr>
              <a:t> EGGER </a:t>
            </a:r>
            <a:r>
              <a:rPr lang="ru-RU" sz="1400">
                <a:solidFill>
                  <a:srgbClr val="404040"/>
                </a:solidFill>
              </a:rPr>
              <a:t>Шуя во время прохождения стажировки, носящую конфиденциальный характер</a:t>
            </a:r>
            <a:endParaRPr lang="en-US" sz="1400">
              <a:solidFill>
                <a:srgbClr val="40404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63" y="1635125"/>
            <a:ext cx="8745537" cy="3240088"/>
          </a:xfrm>
          <a:prstGeom prst="rect">
            <a:avLst/>
          </a:prstGeom>
          <a:effectLst>
            <a:outerShdw blurRad="292100" dist="139700" dir="2700000" algn="ctr" rotWithShape="0">
              <a:schemeClr val="bg1">
                <a:lumMod val="50000"/>
                <a:alpha val="65000"/>
              </a:schemeClr>
            </a:outerShdw>
          </a:effectLst>
        </p:spPr>
      </p:pic>
      <p:sp>
        <p:nvSpPr>
          <p:cNvPr id="36866" name="Titel 3"/>
          <p:cNvSpPr>
            <a:spLocks noGrp="1"/>
          </p:cNvSpPr>
          <p:nvPr>
            <p:ph type="title"/>
          </p:nvPr>
        </p:nvSpPr>
        <p:spPr>
          <a:xfrm>
            <a:off x="611188" y="922338"/>
            <a:ext cx="7916862" cy="354012"/>
          </a:xfrm>
        </p:spPr>
        <p:txBody>
          <a:bodyPr/>
          <a:lstStyle/>
          <a:p>
            <a:r>
              <a:rPr lang="ru-RU" smtClean="0">
                <a:ea typeface="ＭＳ Ｐゴシック"/>
                <a:cs typeface="ＭＳ Ｐゴシック"/>
              </a:rPr>
              <a:t>Обязательства со стороны завода </a:t>
            </a:r>
            <a:r>
              <a:rPr lang="en-US" smtClean="0">
                <a:ea typeface="ＭＳ Ｐゴシック"/>
                <a:cs typeface="ＭＳ Ｐゴシック"/>
              </a:rPr>
              <a:t>EGGER </a:t>
            </a:r>
            <a:r>
              <a:rPr lang="ru-RU" smtClean="0">
                <a:ea typeface="ＭＳ Ｐゴシック"/>
                <a:cs typeface="ＭＳ Ｐゴシック"/>
              </a:rPr>
              <a:t>Шуя</a:t>
            </a:r>
            <a:endParaRPr lang="ro-RO" smtClean="0">
              <a:ea typeface="ＭＳ Ｐゴシック"/>
              <a:cs typeface="ＭＳ Ｐゴシック"/>
            </a:endParaRPr>
          </a:p>
        </p:txBody>
      </p:sp>
      <p:sp>
        <p:nvSpPr>
          <p:cNvPr id="14" name="Rechteck 13"/>
          <p:cNvSpPr/>
          <p:nvPr/>
        </p:nvSpPr>
        <p:spPr bwMode="auto">
          <a:xfrm>
            <a:off x="398463" y="1577975"/>
            <a:ext cx="269875" cy="284163"/>
          </a:xfrm>
          <a:prstGeom prst="rect">
            <a:avLst/>
          </a:prstGeom>
          <a:solidFill>
            <a:srgbClr val="E3193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/>
          <a:lstStyle/>
          <a:p>
            <a:pPr algn="ctr" defTabSz="685800">
              <a:spcBef>
                <a:spcPct val="30000"/>
              </a:spcBef>
              <a:buClr>
                <a:schemeClr val="accent2"/>
              </a:buClr>
              <a:defRPr/>
            </a:pPr>
            <a:r>
              <a:rPr lang="en-GB" dirty="0">
                <a:solidFill>
                  <a:schemeClr val="bg1"/>
                </a:solidFill>
                <a:latin typeface="+mj-lt"/>
              </a:rPr>
              <a:t>1</a:t>
            </a:r>
          </a:p>
        </p:txBody>
      </p:sp>
      <p:sp>
        <p:nvSpPr>
          <p:cNvPr id="15" name="Inhaltsplatzhalter 6"/>
          <p:cNvSpPr txBox="1">
            <a:spLocks/>
          </p:cNvSpPr>
          <p:nvPr/>
        </p:nvSpPr>
        <p:spPr bwMode="gray">
          <a:xfrm>
            <a:off x="850900" y="1316038"/>
            <a:ext cx="7577138" cy="528637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81000" tIns="0" rIns="0" bIns="0" anchor="ctr"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SzPct val="100000"/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rgbClr val="CC0033"/>
              </a:buClr>
              <a:buSzPct val="150000"/>
              <a:buFont typeface="Audi Type" panose="020B0503040200000003" pitchFamily="34" charset="0"/>
              <a:buChar char="›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  <a:buSzPct val="100000"/>
              <a:buFont typeface="Audi Type" panose="020B0503040200000003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8000" indent="-216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accent3"/>
              </a:buClr>
              <a:buSzPct val="100000"/>
              <a:buFont typeface="Audi Type" panose="020B0503040200000003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4000" indent="-216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  <a:buSzPct val="100000"/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o-RO" sz="1400" dirty="0" smtClean="0"/>
          </a:p>
          <a:p>
            <a:pPr>
              <a:defRPr/>
            </a:pPr>
            <a:endParaRPr lang="ro-RO" sz="1400" dirty="0" smtClean="0"/>
          </a:p>
          <a:p>
            <a:pPr>
              <a:defRPr/>
            </a:pPr>
            <a:endParaRPr lang="ro-RO" sz="1400" dirty="0" smtClean="0"/>
          </a:p>
          <a:p>
            <a:pPr>
              <a:defRPr/>
            </a:pPr>
            <a:endParaRPr lang="ro-RO" sz="1400" dirty="0"/>
          </a:p>
          <a:p>
            <a:pPr>
              <a:defRPr/>
            </a:pPr>
            <a:endParaRPr lang="ro-RO" sz="1400" dirty="0" smtClean="0"/>
          </a:p>
          <a:p>
            <a:pPr>
              <a:defRPr/>
            </a:pPr>
            <a:endParaRPr lang="ro-RO" sz="1400" dirty="0"/>
          </a:p>
          <a:p>
            <a:pPr>
              <a:defRPr/>
            </a:pPr>
            <a:endParaRPr lang="ro-RO" sz="1400" dirty="0" smtClean="0"/>
          </a:p>
          <a:p>
            <a:pPr>
              <a:defRPr/>
            </a:pPr>
            <a:endParaRPr lang="ro-RO" sz="1400" dirty="0" smtClean="0"/>
          </a:p>
          <a:p>
            <a:pPr>
              <a:defRPr/>
            </a:pPr>
            <a:r>
              <a:rPr lang="ru-RU" sz="1400" dirty="0">
                <a:solidFill>
                  <a:srgbClr val="404040"/>
                </a:solidFill>
              </a:rPr>
              <a:t>Закрепление за студентами </a:t>
            </a:r>
            <a:r>
              <a:rPr lang="ru-RU" sz="1400" dirty="0" smtClean="0">
                <a:solidFill>
                  <a:srgbClr val="404040"/>
                </a:solidFill>
              </a:rPr>
              <a:t>наставников</a:t>
            </a:r>
            <a:r>
              <a:rPr lang="en-US" sz="1400" dirty="0" smtClean="0">
                <a:solidFill>
                  <a:srgbClr val="404040"/>
                </a:solidFill>
              </a:rPr>
              <a:t> </a:t>
            </a:r>
            <a:r>
              <a:rPr lang="ru-RU" sz="1400" dirty="0" smtClean="0">
                <a:solidFill>
                  <a:srgbClr val="404040"/>
                </a:solidFill>
              </a:rPr>
              <a:t>/ </a:t>
            </a:r>
            <a:r>
              <a:rPr lang="ru-RU" sz="1400" dirty="0">
                <a:solidFill>
                  <a:srgbClr val="404040"/>
                </a:solidFill>
              </a:rPr>
              <a:t>кураторов на время прохождения </a:t>
            </a:r>
            <a:r>
              <a:rPr lang="ru-RU" sz="1400" dirty="0" smtClean="0">
                <a:solidFill>
                  <a:srgbClr val="404040"/>
                </a:solidFill>
              </a:rPr>
              <a:t>стажировки</a:t>
            </a:r>
          </a:p>
          <a:p>
            <a:pPr>
              <a:defRPr/>
            </a:pPr>
            <a:r>
              <a:rPr lang="ro-RO" sz="1400" dirty="0" smtClean="0">
                <a:solidFill>
                  <a:srgbClr val="404040"/>
                </a:solidFill>
              </a:rPr>
              <a:t> </a:t>
            </a:r>
          </a:p>
          <a:p>
            <a:pPr>
              <a:defRPr/>
            </a:pPr>
            <a:r>
              <a:rPr lang="ru-RU" sz="1400" dirty="0" smtClean="0">
                <a:solidFill>
                  <a:srgbClr val="404040"/>
                </a:solidFill>
              </a:rPr>
              <a:t>В</a:t>
            </a:r>
            <a:r>
              <a:rPr lang="ru-RU" sz="1400" dirty="0">
                <a:solidFill>
                  <a:srgbClr val="404040"/>
                </a:solidFill>
              </a:rPr>
              <a:t>в</a:t>
            </a:r>
            <a:r>
              <a:rPr lang="ru-RU" sz="1400" dirty="0" smtClean="0">
                <a:solidFill>
                  <a:srgbClr val="404040"/>
                </a:solidFill>
              </a:rPr>
              <a:t>одный </a:t>
            </a:r>
            <a:r>
              <a:rPr lang="ru-RU" sz="1400" dirty="0">
                <a:solidFill>
                  <a:srgbClr val="404040"/>
                </a:solidFill>
              </a:rPr>
              <a:t>инструктаж  по охране труда и безопасности жизнедеятельности согласно Трудового Кодекса Российской </a:t>
            </a:r>
            <a:r>
              <a:rPr lang="ru-RU" sz="1400" dirty="0" smtClean="0">
                <a:solidFill>
                  <a:srgbClr val="404040"/>
                </a:solidFill>
              </a:rPr>
              <a:t>Федерации</a:t>
            </a:r>
          </a:p>
          <a:p>
            <a:pPr>
              <a:defRPr/>
            </a:pPr>
            <a:endParaRPr lang="ro-RO" sz="1400" dirty="0" smtClean="0">
              <a:solidFill>
                <a:srgbClr val="404040"/>
              </a:solidFill>
            </a:endParaRPr>
          </a:p>
          <a:p>
            <a:pPr>
              <a:defRPr/>
            </a:pPr>
            <a:r>
              <a:rPr lang="ru-RU" sz="1400" dirty="0" smtClean="0">
                <a:solidFill>
                  <a:srgbClr val="404040"/>
                </a:solidFill>
              </a:rPr>
              <a:t>Разработка </a:t>
            </a:r>
            <a:r>
              <a:rPr lang="ru-RU" sz="1400" dirty="0">
                <a:solidFill>
                  <a:srgbClr val="404040"/>
                </a:solidFill>
              </a:rPr>
              <a:t>оптимальных программ для получения студентами профессиональных знаний и умений, необходимых для работы на заводе </a:t>
            </a:r>
            <a:r>
              <a:rPr lang="en-US" sz="1400" dirty="0">
                <a:solidFill>
                  <a:srgbClr val="404040"/>
                </a:solidFill>
              </a:rPr>
              <a:t>EGGER </a:t>
            </a:r>
            <a:r>
              <a:rPr lang="ru-RU" sz="1400" dirty="0" smtClean="0">
                <a:solidFill>
                  <a:srgbClr val="404040"/>
                </a:solidFill>
              </a:rPr>
              <a:t>Шуя</a:t>
            </a:r>
            <a:endParaRPr lang="ro-RO" sz="1400" dirty="0">
              <a:solidFill>
                <a:srgbClr val="404040"/>
              </a:solidFill>
            </a:endParaRPr>
          </a:p>
          <a:p>
            <a:pPr>
              <a:defRPr/>
            </a:pPr>
            <a:endParaRPr lang="ro-RO" sz="1400" b="0" dirty="0">
              <a:solidFill>
                <a:srgbClr val="404040"/>
              </a:solidFill>
              <a:latin typeface="+mj-lt"/>
            </a:endParaRPr>
          </a:p>
        </p:txBody>
      </p:sp>
      <p:sp>
        <p:nvSpPr>
          <p:cNvPr id="36869" name="Inhaltsplatzhalter 6"/>
          <p:cNvSpPr txBox="1">
            <a:spLocks/>
          </p:cNvSpPr>
          <p:nvPr/>
        </p:nvSpPr>
        <p:spPr bwMode="gray">
          <a:xfrm>
            <a:off x="1003300" y="2232025"/>
            <a:ext cx="7577138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1000" tIns="0" rIns="0" bIns="0" anchor="ctr"/>
          <a:lstStyle/>
          <a:p>
            <a:pPr>
              <a:lnSpc>
                <a:spcPct val="110000"/>
              </a:lnSpc>
              <a:spcBef>
                <a:spcPts val="600"/>
              </a:spcBef>
              <a:buSzPct val="100000"/>
              <a:buFont typeface="Arial" charset="0"/>
              <a:buNone/>
            </a:pPr>
            <a:endParaRPr lang="ro-RO" sz="1600">
              <a:solidFill>
                <a:srgbClr val="E31937"/>
              </a:solidFill>
            </a:endParaRPr>
          </a:p>
        </p:txBody>
      </p:sp>
      <p:sp>
        <p:nvSpPr>
          <p:cNvPr id="36870" name="Inhaltsplatzhalter 6"/>
          <p:cNvSpPr txBox="1">
            <a:spLocks/>
          </p:cNvSpPr>
          <p:nvPr/>
        </p:nvSpPr>
        <p:spPr bwMode="gray">
          <a:xfrm>
            <a:off x="1003300" y="2808288"/>
            <a:ext cx="7577138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1000" tIns="0" rIns="0" bIns="0" anchor="ctr"/>
          <a:lstStyle/>
          <a:p>
            <a:pPr>
              <a:lnSpc>
                <a:spcPct val="110000"/>
              </a:lnSpc>
              <a:spcBef>
                <a:spcPts val="600"/>
              </a:spcBef>
              <a:buSzPct val="100000"/>
              <a:buFont typeface="Arial" charset="0"/>
              <a:buNone/>
            </a:pPr>
            <a:endParaRPr lang="ro-RO" sz="1600" b="0">
              <a:solidFill>
                <a:srgbClr val="404040"/>
              </a:solidFill>
            </a:endParaRPr>
          </a:p>
        </p:txBody>
      </p:sp>
      <p:sp>
        <p:nvSpPr>
          <p:cNvPr id="36871" name="Inhaltsplatzhalter 6"/>
          <p:cNvSpPr txBox="1">
            <a:spLocks/>
          </p:cNvSpPr>
          <p:nvPr/>
        </p:nvSpPr>
        <p:spPr bwMode="gray">
          <a:xfrm>
            <a:off x="990600" y="2413000"/>
            <a:ext cx="7561263" cy="68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1000" tIns="0" rIns="0" bIns="0" anchor="ctr"/>
          <a:lstStyle/>
          <a:p>
            <a:pPr marL="381000" indent="-381000">
              <a:lnSpc>
                <a:spcPct val="110000"/>
              </a:lnSpc>
              <a:spcBef>
                <a:spcPts val="600"/>
              </a:spcBef>
              <a:buSzPct val="100000"/>
              <a:buFont typeface="Arial" charset="0"/>
              <a:buNone/>
              <a:tabLst>
                <a:tab pos="0" algn="l"/>
              </a:tabLst>
            </a:pPr>
            <a:endParaRPr lang="ro-RO" sz="1400">
              <a:solidFill>
                <a:schemeClr val="tx1"/>
              </a:solidFill>
            </a:endParaRPr>
          </a:p>
        </p:txBody>
      </p:sp>
      <p:sp>
        <p:nvSpPr>
          <p:cNvPr id="36872" name="Inhaltsplatzhalter 6"/>
          <p:cNvSpPr txBox="1">
            <a:spLocks/>
          </p:cNvSpPr>
          <p:nvPr/>
        </p:nvSpPr>
        <p:spPr bwMode="gray">
          <a:xfrm>
            <a:off x="850900" y="3219450"/>
            <a:ext cx="7729538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1000" tIns="0" rIns="0" bIns="0" anchor="ctr"/>
          <a:lstStyle/>
          <a:p>
            <a:pPr>
              <a:lnSpc>
                <a:spcPct val="110000"/>
              </a:lnSpc>
              <a:spcBef>
                <a:spcPts val="600"/>
              </a:spcBef>
              <a:buSzPct val="100000"/>
              <a:buFont typeface="Arial" charset="0"/>
              <a:buNone/>
            </a:pPr>
            <a:endParaRPr lang="ro-RO" sz="1400">
              <a:solidFill>
                <a:schemeClr val="tx1"/>
              </a:solidFill>
            </a:endParaRPr>
          </a:p>
          <a:p>
            <a:pPr>
              <a:lnSpc>
                <a:spcPct val="110000"/>
              </a:lnSpc>
              <a:spcBef>
                <a:spcPts val="600"/>
              </a:spcBef>
              <a:buSzPct val="100000"/>
              <a:buFont typeface="Arial" charset="0"/>
              <a:buNone/>
            </a:pPr>
            <a:endParaRPr lang="ro-RO" sz="1400">
              <a:solidFill>
                <a:schemeClr val="tx1"/>
              </a:solidFill>
            </a:endParaRPr>
          </a:p>
        </p:txBody>
      </p:sp>
      <p:sp>
        <p:nvSpPr>
          <p:cNvPr id="36873" name="Inhaltsplatzhalter 6"/>
          <p:cNvSpPr txBox="1">
            <a:spLocks/>
          </p:cNvSpPr>
          <p:nvPr/>
        </p:nvSpPr>
        <p:spPr bwMode="gray">
          <a:xfrm>
            <a:off x="1003300" y="3384550"/>
            <a:ext cx="7577138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1000" tIns="0" rIns="0" bIns="0" anchor="ctr"/>
          <a:lstStyle/>
          <a:p>
            <a:pPr>
              <a:lnSpc>
                <a:spcPct val="110000"/>
              </a:lnSpc>
              <a:spcBef>
                <a:spcPts val="600"/>
              </a:spcBef>
              <a:buSzPct val="100000"/>
              <a:buFont typeface="Arial" charset="0"/>
              <a:buNone/>
            </a:pPr>
            <a:endParaRPr lang="ru-RU" sz="1600" b="0">
              <a:solidFill>
                <a:srgbClr val="404040"/>
              </a:solidFill>
            </a:endParaRPr>
          </a:p>
        </p:txBody>
      </p:sp>
      <p:sp>
        <p:nvSpPr>
          <p:cNvPr id="11" name="Rechteck 13"/>
          <p:cNvSpPr/>
          <p:nvPr/>
        </p:nvSpPr>
        <p:spPr bwMode="auto">
          <a:xfrm>
            <a:off x="377825" y="2473325"/>
            <a:ext cx="269875" cy="269875"/>
          </a:xfrm>
          <a:prstGeom prst="rect">
            <a:avLst/>
          </a:prstGeom>
          <a:solidFill>
            <a:srgbClr val="E3193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/>
          <a:lstStyle/>
          <a:p>
            <a:pPr algn="ctr" defTabSz="685800">
              <a:spcBef>
                <a:spcPct val="30000"/>
              </a:spcBef>
              <a:buClr>
                <a:schemeClr val="accent2"/>
              </a:buClr>
              <a:defRPr/>
            </a:pPr>
            <a:r>
              <a:rPr lang="ro-RO" dirty="0">
                <a:solidFill>
                  <a:schemeClr val="bg1"/>
                </a:solidFill>
                <a:latin typeface="+mj-lt"/>
              </a:rPr>
              <a:t>2</a:t>
            </a:r>
            <a:endParaRPr lang="en-GB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6" name="Rechteck 13"/>
          <p:cNvSpPr/>
          <p:nvPr/>
        </p:nvSpPr>
        <p:spPr bwMode="auto">
          <a:xfrm>
            <a:off x="377825" y="3322638"/>
            <a:ext cx="269875" cy="269875"/>
          </a:xfrm>
          <a:prstGeom prst="rect">
            <a:avLst/>
          </a:prstGeom>
          <a:solidFill>
            <a:srgbClr val="E3193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/>
          <a:lstStyle/>
          <a:p>
            <a:pPr algn="ctr" defTabSz="685800">
              <a:spcBef>
                <a:spcPct val="30000"/>
              </a:spcBef>
              <a:buClr>
                <a:schemeClr val="accent2"/>
              </a:buClr>
              <a:defRPr/>
            </a:pPr>
            <a:r>
              <a:rPr lang="ro-RO" dirty="0">
                <a:solidFill>
                  <a:schemeClr val="bg1"/>
                </a:solidFill>
                <a:latin typeface="+mj-lt"/>
              </a:rPr>
              <a:t>3</a:t>
            </a:r>
            <a:endParaRPr lang="en-GB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Объект 3"/>
          <p:cNvPicPr>
            <a:picLocks noGrp="1" noChangeAspect="1"/>
          </p:cNvPicPr>
          <p:nvPr>
            <p:ph sz="quarter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842963"/>
            <a:ext cx="9144000" cy="43005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 idx="4294967295"/>
          </p:nvPr>
        </p:nvSpPr>
        <p:spPr>
          <a:xfrm>
            <a:off x="484188" y="915988"/>
            <a:ext cx="8169275" cy="352425"/>
          </a:xfrm>
        </p:spPr>
        <p:txBody>
          <a:bodyPr/>
          <a:lstStyle/>
          <a:p>
            <a:r>
              <a:rPr lang="ru-RU" sz="1800" smtClean="0">
                <a:ea typeface="ＭＳ Ｐゴシック"/>
                <a:cs typeface="ＭＳ Ｐゴシック"/>
              </a:rPr>
              <a:t>Вакантные места для прохождения стажировок на заводе  </a:t>
            </a:r>
            <a:r>
              <a:rPr lang="en-US" sz="1800" smtClean="0">
                <a:ea typeface="ＭＳ Ｐゴシック"/>
                <a:cs typeface="ＭＳ Ｐゴシック"/>
              </a:rPr>
              <a:t>EGGER </a:t>
            </a:r>
            <a:r>
              <a:rPr lang="ru-RU" sz="1800" smtClean="0">
                <a:ea typeface="ＭＳ Ｐゴシック"/>
                <a:cs typeface="ＭＳ Ｐゴシック"/>
              </a:rPr>
              <a:t>Шуя в</a:t>
            </a:r>
            <a:r>
              <a:rPr lang="en-US" sz="1800" smtClean="0">
                <a:ea typeface="ＭＳ Ｐゴシック"/>
                <a:cs typeface="ＭＳ Ｐゴシック"/>
              </a:rPr>
              <a:t> 2018</a:t>
            </a:r>
            <a:r>
              <a:rPr lang="ru-RU" sz="1800" smtClean="0">
                <a:ea typeface="ＭＳ Ｐゴシック"/>
                <a:cs typeface="ＭＳ Ｐゴシック"/>
              </a:rPr>
              <a:t> г.</a:t>
            </a:r>
            <a:endParaRPr lang="en-US" sz="1800" smtClean="0">
              <a:ea typeface="ＭＳ Ｐゴシック"/>
              <a:cs typeface="ＭＳ Ｐゴシック"/>
            </a:endParaRPr>
          </a:p>
        </p:txBody>
      </p:sp>
      <p:sp>
        <p:nvSpPr>
          <p:cNvPr id="46083" name="Slide Number Placeholder 3"/>
          <p:cNvSpPr txBox="1">
            <a:spLocks noGrp="1"/>
          </p:cNvSpPr>
          <p:nvPr/>
        </p:nvSpPr>
        <p:spPr bwMode="auto">
          <a:xfrm>
            <a:off x="7916863" y="4884738"/>
            <a:ext cx="863600" cy="15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/>
            <a:fld id="{E23FB30A-B204-4F94-8B9F-EEFCB0A08FD0}" type="slidenum">
              <a:rPr lang="de-DE">
                <a:solidFill>
                  <a:srgbClr val="404040"/>
                </a:solidFill>
                <a:ea typeface="ＭＳ Ｐゴシック"/>
                <a:cs typeface="ＭＳ Ｐゴシック"/>
              </a:rPr>
              <a:pPr algn="r"/>
              <a:t>7</a:t>
            </a:fld>
            <a:endParaRPr lang="de-DE">
              <a:solidFill>
                <a:srgbClr val="404040"/>
              </a:solidFill>
              <a:ea typeface="ＭＳ Ｐゴシック"/>
              <a:cs typeface="ＭＳ Ｐゴシック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4294967295"/>
          </p:nvPr>
        </p:nvGraphicFramePr>
        <p:xfrm>
          <a:off x="341313" y="1368425"/>
          <a:ext cx="8456612" cy="302418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685868">
                  <a:extLst>
                    <a:ext uri="{9D8B030D-6E8A-4147-A177-3AD203B41FA5}"/>
                  </a:extLst>
                </a:gridCol>
                <a:gridCol w="4158233">
                  <a:extLst>
                    <a:ext uri="{9D8B030D-6E8A-4147-A177-3AD203B41FA5}"/>
                  </a:extLst>
                </a:gridCol>
                <a:gridCol w="2612832">
                  <a:extLst>
                    <a:ext uri="{9D8B030D-6E8A-4147-A177-3AD203B41FA5}"/>
                  </a:extLst>
                </a:gridCol>
              </a:tblGrid>
              <a:tr h="3543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3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Факультет </a:t>
                      </a:r>
                      <a:endParaRPr kumimoji="0" lang="en-US" sz="1000" b="1" i="0" u="none" strike="noStrike" cap="none" normalizeH="0" baseline="0" noProof="1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51435" marR="51435" marT="0" marB="0" anchor="ctr" horzOverflow="overflow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ru-RU" sz="1000" b="1" i="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Подразделение</a:t>
                      </a:r>
                      <a:endParaRPr kumimoji="0" lang="en-US" sz="1000" b="1" i="0" u="none" strike="noStrike" kern="1200" cap="none" normalizeH="0" baseline="0" noProof="1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51435" marR="5143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3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Количество вакантных мест</a:t>
                      </a:r>
                      <a:endParaRPr kumimoji="0" lang="en-US" sz="1000" b="1" i="0" u="none" strike="noStrike" cap="none" normalizeH="0" baseline="0" noProof="1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51435" marR="51435" marT="0" marB="0" anchor="ctr" horzOverflow="overflow"/>
                </a:tc>
                <a:extLst>
                  <a:ext uri="{0D108BD9-81ED-4DB2-BD59-A6C34878D82A}"/>
                </a:extLst>
              </a:tr>
              <a:tr h="196078">
                <a:tc rowSpan="9">
                  <a:txBody>
                    <a:bodyPr/>
                    <a:lstStyle/>
                    <a:p>
                      <a:pPr algn="l" rtl="0" fontAlgn="ctr"/>
                      <a:r>
                        <a:rPr kumimoji="0" lang="ru-RU" sz="800" b="0" i="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Технический</a:t>
                      </a:r>
                      <a:endParaRPr kumimoji="0" lang="en-US" sz="800" b="0" i="0" u="none" strike="noStrike" kern="1200" cap="none" normalizeH="0" baseline="0" noProof="1" smtClean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kumimoji="0" lang="ru-RU" sz="800" b="0" i="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itchFamily="18" charset="0"/>
                          <a:cs typeface="Arial" panose="020B0604020202020204" pitchFamily="34" charset="0"/>
                        </a:rPr>
                        <a:t>Цех ДСП</a:t>
                      </a:r>
                      <a:endParaRPr kumimoji="0" lang="en-US" sz="800" b="0" i="0" u="none" strike="noStrike" kern="1200" cap="none" normalizeH="0" baseline="0" noProof="1" smtClean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itchFamily="18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ru-RU" sz="800" b="0" i="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Times New Roman" pitchFamily="18" charset="0"/>
                          <a:cs typeface="Arial" panose="020B0604020202020204" pitchFamily="34" charset="0"/>
                        </a:rPr>
                        <a:t>2</a:t>
                      </a:r>
                      <a:endParaRPr kumimoji="0" lang="en-US" sz="800" b="0" i="0" u="none" strike="noStrike" kern="1200" cap="none" normalizeH="0" baseline="0" noProof="1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  <a:ea typeface="Times New Roman" pitchFamily="18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/>
                </a:extLst>
              </a:tr>
              <a:tr h="76596">
                <a:tc vMerge="1">
                  <a:txBody>
                    <a:bodyPr/>
                    <a:lstStyle/>
                    <a:p>
                      <a:pPr algn="l" rtl="0" fontAlgn="ctr"/>
                      <a:endParaRPr kumimoji="0" lang="en-US" sz="1000" b="0" i="0" u="none" strike="noStrike" kern="1200" cap="none" normalizeH="0" baseline="0" noProof="1" smtClean="0">
                        <a:ln>
                          <a:noFill/>
                        </a:ln>
                        <a:solidFill>
                          <a:srgbClr val="747576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7144" marR="7144" marT="7144" marB="0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kumimoji="0" lang="ru-RU" sz="800" b="0" i="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itchFamily="18" charset="0"/>
                          <a:cs typeface="Arial" panose="020B0604020202020204" pitchFamily="34" charset="0"/>
                        </a:rPr>
                        <a:t>Цех ЛДСП</a:t>
                      </a:r>
                      <a:endParaRPr kumimoji="0" lang="en-US" sz="800" b="0" i="0" u="none" strike="noStrike" kern="1200" cap="none" normalizeH="0" baseline="0" noProof="1" smtClean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itchFamily="18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ru-RU" sz="800" b="0" i="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Times New Roman" pitchFamily="18" charset="0"/>
                          <a:cs typeface="Arial" panose="020B0604020202020204" pitchFamily="34" charset="0"/>
                        </a:rPr>
                        <a:t>2</a:t>
                      </a:r>
                      <a:endParaRPr kumimoji="0" lang="en-US" sz="800" b="0" i="0" u="none" strike="noStrike" kern="1200" cap="none" normalizeH="0" baseline="0" noProof="1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  <a:ea typeface="Times New Roman" pitchFamily="18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/>
                </a:extLst>
              </a:tr>
              <a:tr h="13759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itchFamily="18" charset="0"/>
                          <a:cs typeface="Arial" panose="020B0604020202020204" pitchFamily="34" charset="0"/>
                        </a:rPr>
                        <a:t>Служба технической поддержки производства (электромастерская)</a:t>
                      </a:r>
                      <a:endParaRPr kumimoji="0" lang="en-US" sz="800" b="0" i="0" u="none" strike="noStrike" kern="1200" cap="none" normalizeH="0" baseline="0" noProof="1" smtClean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itchFamily="18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ru-RU" sz="800" b="0" i="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Times New Roman" pitchFamily="18" charset="0"/>
                          <a:cs typeface="Arial" panose="020B0604020202020204" pitchFamily="34" charset="0"/>
                        </a:rPr>
                        <a:t>2</a:t>
                      </a:r>
                      <a:endParaRPr kumimoji="0" lang="en-US" sz="800" b="0" i="0" u="none" strike="noStrike" kern="1200" cap="none" normalizeH="0" baseline="0" noProof="1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  <a:ea typeface="Times New Roman" pitchFamily="18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/>
                </a:extLst>
              </a:tr>
              <a:tr h="17699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itchFamily="18" charset="0"/>
                          <a:cs typeface="Arial" panose="020B0604020202020204" pitchFamily="34" charset="0"/>
                        </a:rPr>
                        <a:t>Служба технической поддержки производства (слесарная мастерская)</a:t>
                      </a:r>
                      <a:endParaRPr kumimoji="0" lang="en-US" sz="800" b="0" i="0" u="none" strike="noStrike" kern="1200" cap="none" normalizeH="0" baseline="0" noProof="1" smtClean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itchFamily="18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ru-RU" sz="800" b="0" i="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Times New Roman" pitchFamily="18" charset="0"/>
                          <a:cs typeface="Arial" panose="020B0604020202020204" pitchFamily="34" charset="0"/>
                        </a:rPr>
                        <a:t>1</a:t>
                      </a:r>
                      <a:endParaRPr kumimoji="0" lang="en-US" sz="800" b="0" i="0" u="none" strike="noStrike" kern="1200" cap="none" normalizeH="0" baseline="0" noProof="1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  <a:ea typeface="Times New Roman" pitchFamily="18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/>
                </a:extLst>
              </a:tr>
              <a:tr h="1246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itchFamily="18" charset="0"/>
                          <a:cs typeface="Arial" panose="020B0604020202020204" pitchFamily="34" charset="0"/>
                        </a:rPr>
                        <a:t>Служба контроля качества</a:t>
                      </a:r>
                      <a:endParaRPr kumimoji="0" lang="en-US" sz="800" b="0" i="0" u="none" strike="noStrike" kern="1200" cap="none" normalizeH="0" baseline="0" noProof="1" smtClean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itchFamily="18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ru-RU" sz="800" b="0" i="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Times New Roman" pitchFamily="18" charset="0"/>
                          <a:cs typeface="Arial" panose="020B0604020202020204" pitchFamily="34" charset="0"/>
                        </a:rPr>
                        <a:t>2</a:t>
                      </a:r>
                      <a:endParaRPr kumimoji="0" lang="en-US" sz="800" b="0" i="0" u="none" strike="noStrike" kern="1200" cap="none" normalizeH="0" baseline="0" noProof="1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  <a:ea typeface="Times New Roman" pitchFamily="18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/>
                </a:extLst>
              </a:tr>
              <a:tr h="1211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kumimoji="0" lang="ru-RU" sz="800" b="0" i="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itchFamily="18" charset="0"/>
                          <a:cs typeface="Arial" panose="020B0604020202020204" pitchFamily="34" charset="0"/>
                        </a:rPr>
                        <a:t>Отдел лесозакупок</a:t>
                      </a:r>
                      <a:endParaRPr kumimoji="0" lang="en-US" sz="800" b="0" i="0" u="none" strike="noStrike" kern="1200" cap="none" normalizeH="0" baseline="0" noProof="1" smtClean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itchFamily="18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ru-RU" sz="800" b="0" i="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Times New Roman" pitchFamily="18" charset="0"/>
                          <a:cs typeface="Arial" panose="020B0604020202020204" pitchFamily="34" charset="0"/>
                        </a:rPr>
                        <a:t>1</a:t>
                      </a:r>
                      <a:endParaRPr kumimoji="0" lang="en-US" sz="800" b="0" i="0" u="none" strike="noStrike" kern="1200" cap="none" normalizeH="0" baseline="0" noProof="1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  <a:ea typeface="Times New Roman" pitchFamily="18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/>
                </a:extLst>
              </a:tr>
              <a:tr h="114972">
                <a:tc vMerge="1">
                  <a:txBody>
                    <a:bodyPr/>
                    <a:lstStyle/>
                    <a:p>
                      <a:pPr algn="l" rtl="0" fontAlgn="ctr"/>
                      <a:endParaRPr kumimoji="0" lang="en-US" sz="1000" b="0" i="0" u="none" strike="noStrike" kern="1200" cap="none" normalizeH="0" baseline="0" noProof="1" smtClean="0">
                        <a:ln>
                          <a:noFill/>
                        </a:ln>
                        <a:solidFill>
                          <a:srgbClr val="747576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7144" marR="7144" marT="7144" marB="0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kumimoji="0" lang="ru-RU" sz="800" b="0" i="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itchFamily="18" charset="0"/>
                          <a:cs typeface="Arial" panose="020B0604020202020204" pitchFamily="34" charset="0"/>
                        </a:rPr>
                        <a:t>Отдел технических закупок</a:t>
                      </a:r>
                      <a:endParaRPr kumimoji="0" lang="en-US" sz="800" b="0" i="0" u="none" strike="noStrike" kern="1200" cap="none" normalizeH="0" baseline="0" noProof="1" smtClean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itchFamily="18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ru-RU" sz="800" b="0" i="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Times New Roman" pitchFamily="18" charset="0"/>
                          <a:cs typeface="Arial" panose="020B0604020202020204" pitchFamily="34" charset="0"/>
                        </a:rPr>
                        <a:t>1</a:t>
                      </a:r>
                      <a:endParaRPr kumimoji="0" lang="en-US" sz="800" b="0" i="0" u="none" strike="noStrike" kern="1200" cap="none" normalizeH="0" baseline="0" noProof="1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  <a:ea typeface="Times New Roman" pitchFamily="18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/>
                </a:extLst>
              </a:tr>
              <a:tr h="90924">
                <a:tc vMerge="1">
                  <a:txBody>
                    <a:bodyPr/>
                    <a:lstStyle/>
                    <a:p>
                      <a:pPr algn="l" rtl="0" fontAlgn="ctr"/>
                      <a:endParaRPr kumimoji="0" lang="en-US" sz="1000" b="0" i="0" u="none" strike="noStrike" kern="1200" cap="none" normalizeH="0" baseline="0" noProof="1" smtClean="0">
                        <a:ln>
                          <a:noFill/>
                        </a:ln>
                        <a:solidFill>
                          <a:srgbClr val="747576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7144" marR="7144" marT="7144" marB="0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kumimoji="0" lang="ru-RU" sz="800" b="0" i="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itchFamily="18" charset="0"/>
                          <a:cs typeface="Arial" panose="020B0604020202020204" pitchFamily="34" charset="0"/>
                        </a:rPr>
                        <a:t>Отдел промышленной безопасности и охраны труда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ru-RU" sz="800" b="0" i="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Times New Roman" pitchFamily="18" charset="0"/>
                          <a:cs typeface="Arial" panose="020B0604020202020204" pitchFamily="34" charset="0"/>
                        </a:rPr>
                        <a:t>1</a:t>
                      </a:r>
                      <a:endParaRPr kumimoji="0" lang="en-US" sz="800" b="0" i="0" u="none" strike="noStrike" kern="1200" cap="none" normalizeH="0" baseline="0" noProof="1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  <a:ea typeface="Times New Roman" pitchFamily="18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/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kumimoji="0" lang="en-US" sz="800" b="0" i="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itchFamily="18" charset="0"/>
                          <a:cs typeface="Arial" panose="020B0604020202020204" pitchFamily="34" charset="0"/>
                        </a:rPr>
                        <a:t>IT </a:t>
                      </a:r>
                      <a:r>
                        <a:rPr kumimoji="0" lang="ru-RU" sz="800" b="0" i="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itchFamily="18" charset="0"/>
                          <a:cs typeface="Arial" panose="020B0604020202020204" pitchFamily="34" charset="0"/>
                        </a:rPr>
                        <a:t>отдел </a:t>
                      </a:r>
                      <a:endParaRPr kumimoji="0" lang="en-US" sz="800" b="0" i="0" u="none" strike="noStrike" kern="1200" cap="none" normalizeH="0" baseline="0" noProof="1" smtClean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itchFamily="18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ru-RU" sz="800" b="0" i="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Times New Roman" pitchFamily="18" charset="0"/>
                          <a:cs typeface="Arial" panose="020B0604020202020204" pitchFamily="34" charset="0"/>
                        </a:rPr>
                        <a:t>1</a:t>
                      </a:r>
                      <a:endParaRPr kumimoji="0" lang="en-US" sz="800" b="0" i="0" u="none" strike="noStrike" kern="1200" cap="none" normalizeH="0" baseline="0" noProof="1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  <a:ea typeface="Times New Roman" pitchFamily="18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/>
                </a:extLst>
              </a:tr>
              <a:tr h="205784"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kumimoji="0" lang="ru-RU" sz="800" b="0" i="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Логистический</a:t>
                      </a:r>
                      <a:endParaRPr kumimoji="0" lang="en-US" sz="800" b="0" i="0" u="none" strike="noStrike" kern="1200" cap="none" normalizeH="0" baseline="0" noProof="1" smtClean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kumimoji="0" lang="ru-RU" sz="800" b="0" i="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itchFamily="18" charset="0"/>
                          <a:cs typeface="Arial" panose="020B0604020202020204" pitchFamily="34" charset="0"/>
                        </a:rPr>
                        <a:t>Склад готовой продукции</a:t>
                      </a:r>
                      <a:endParaRPr kumimoji="0" lang="en-US" sz="800" b="0" i="0" u="none" strike="noStrike" kern="1200" cap="none" normalizeH="0" baseline="0" noProof="1" smtClean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itchFamily="18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ru-RU" sz="800" b="0" i="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Times New Roman" pitchFamily="18" charset="0"/>
                          <a:cs typeface="Arial" panose="020B0604020202020204" pitchFamily="34" charset="0"/>
                        </a:rPr>
                        <a:t>1</a:t>
                      </a:r>
                      <a:endParaRPr kumimoji="0" lang="en-US" sz="800" b="0" i="0" u="none" strike="noStrike" kern="1200" cap="none" normalizeH="0" baseline="0" noProof="1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  <a:ea typeface="Times New Roman" pitchFamily="18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/>
                </a:extLst>
              </a:tr>
              <a:tr h="80546">
                <a:tc vMerge="1">
                  <a:txBody>
                    <a:bodyPr/>
                    <a:lstStyle/>
                    <a:p>
                      <a:pPr algn="l" rtl="0" fontAlgn="ctr"/>
                      <a:endParaRPr kumimoji="0" lang="en-US" sz="1000" b="0" i="0" u="none" strike="noStrike" kern="1200" cap="none" normalizeH="0" baseline="0" noProof="1" smtClean="0">
                        <a:ln>
                          <a:noFill/>
                        </a:ln>
                        <a:solidFill>
                          <a:srgbClr val="747576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7144" marR="7144" marT="7144" marB="0"/>
                </a:tc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kumimoji="0" lang="ru-RU" sz="800" b="0" i="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itchFamily="18" charset="0"/>
                          <a:cs typeface="Arial" panose="020B0604020202020204" pitchFamily="34" charset="0"/>
                        </a:rPr>
                        <a:t>Отдел планирования                                                                                                                                                           </a:t>
                      </a:r>
                      <a:r>
                        <a:rPr kumimoji="0" lang="ru-RU" sz="800" b="0" i="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Times New Roman" pitchFamily="18" charset="0"/>
                          <a:cs typeface="Arial" panose="020B0604020202020204" pitchFamily="34" charset="0"/>
                        </a:rPr>
                        <a:t>1</a:t>
                      </a:r>
                      <a:endParaRPr kumimoji="0" lang="en-US" sz="800" b="0" i="0" u="none" strike="noStrike" kern="1200" cap="none" normalizeH="0" baseline="0" noProof="1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  <a:ea typeface="Times New Roman" pitchFamily="18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kumimoji="0" lang="en-US" sz="800" b="0" i="0" u="none" strike="noStrike" kern="1200" cap="none" normalizeH="0" baseline="0" noProof="1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  <a:ea typeface="Times New Roman" pitchFamily="18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/>
                </a:extLst>
              </a:tr>
              <a:tr h="62676">
                <a:tc rowSpan="5"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Финансовый</a:t>
                      </a:r>
                      <a:endParaRPr kumimoji="0" lang="en-US" sz="800" b="0" i="0" u="none" strike="noStrike" kern="1200" cap="none" normalizeH="0" baseline="0" noProof="1" smtClean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kumimoji="0" lang="ru-RU" sz="800" b="0" i="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itchFamily="18" charset="0"/>
                          <a:cs typeface="Arial" panose="020B0604020202020204" pitchFamily="34" charset="0"/>
                        </a:rPr>
                        <a:t>Отдел персонала</a:t>
                      </a:r>
                      <a:endParaRPr kumimoji="0" lang="en-US" sz="800" b="0" i="0" u="none" strike="noStrike" kern="1200" cap="none" normalizeH="0" baseline="0" noProof="1" smtClean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itchFamily="18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ru-RU" sz="800" b="0" i="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Times New Roman" pitchFamily="18" charset="0"/>
                          <a:cs typeface="Arial" panose="020B0604020202020204" pitchFamily="34" charset="0"/>
                        </a:rPr>
                        <a:t>2</a:t>
                      </a:r>
                      <a:endParaRPr kumimoji="0" lang="en-US" sz="800" b="0" i="0" u="none" strike="noStrike" kern="1200" cap="none" normalizeH="0" baseline="0" noProof="1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  <a:ea typeface="Times New Roman" pitchFamily="18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/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kumimoji="0" lang="ru-RU" sz="800" b="0" i="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itchFamily="18" charset="0"/>
                          <a:cs typeface="Arial" panose="020B0604020202020204" pitchFamily="34" charset="0"/>
                        </a:rPr>
                        <a:t>Бухгалтерия</a:t>
                      </a:r>
                      <a:endParaRPr kumimoji="0" lang="en-US" sz="800" b="0" i="0" u="none" strike="noStrike" kern="1200" cap="none" normalizeH="0" baseline="0" noProof="1" smtClean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itchFamily="18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ru-RU" sz="800" b="0" i="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Times New Roman" pitchFamily="18" charset="0"/>
                          <a:cs typeface="Arial" panose="020B0604020202020204" pitchFamily="34" charset="0"/>
                        </a:rPr>
                        <a:t>1</a:t>
                      </a:r>
                      <a:endParaRPr kumimoji="0" lang="en-US" sz="800" b="0" i="0" u="none" strike="noStrike" kern="1200" cap="none" normalizeH="0" baseline="0" noProof="1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  <a:ea typeface="Times New Roman" pitchFamily="18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/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kumimoji="0" lang="ru-RU" sz="800" b="0" i="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itchFamily="18" charset="0"/>
                          <a:cs typeface="Arial" panose="020B0604020202020204" pitchFamily="34" charset="0"/>
                        </a:rPr>
                        <a:t>Секретариат</a:t>
                      </a:r>
                      <a:endParaRPr kumimoji="0" lang="en-US" sz="800" b="0" i="0" u="none" strike="noStrike" kern="1200" cap="none" normalizeH="0" baseline="0" noProof="1" smtClean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itchFamily="18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ru-RU" sz="800" b="0" i="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Times New Roman" pitchFamily="18" charset="0"/>
                          <a:cs typeface="Arial" panose="020B0604020202020204" pitchFamily="34" charset="0"/>
                        </a:rPr>
                        <a:t>1</a:t>
                      </a:r>
                      <a:endParaRPr kumimoji="0" lang="en-US" sz="800" b="0" i="0" u="none" strike="noStrike" kern="1200" cap="none" normalizeH="0" baseline="0" noProof="1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  <a:ea typeface="Times New Roman" pitchFamily="18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/>
                </a:extLst>
              </a:tr>
              <a:tr h="125492">
                <a:tc vMerge="1">
                  <a:txBody>
                    <a:bodyPr/>
                    <a:lstStyle/>
                    <a:p>
                      <a:pPr algn="l" rtl="0" fontAlgn="ctr"/>
                      <a:endParaRPr kumimoji="0" lang="en-US" sz="1000" b="0" i="0" u="none" strike="noStrike" kern="1200" cap="none" normalizeH="0" baseline="0" noProof="1" smtClean="0">
                        <a:ln>
                          <a:noFill/>
                        </a:ln>
                        <a:solidFill>
                          <a:srgbClr val="747576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kumimoji="0" lang="ru-RU" sz="800" b="0" i="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itchFamily="18" charset="0"/>
                          <a:cs typeface="Arial" panose="020B0604020202020204" pitchFamily="34" charset="0"/>
                        </a:rPr>
                        <a:t>Отдел кредитного контроля</a:t>
                      </a:r>
                      <a:endParaRPr kumimoji="0" lang="en-US" sz="800" b="0" i="0" u="none" strike="noStrike" kern="1200" cap="none" normalizeH="0" baseline="0" noProof="1" smtClean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itchFamily="18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ru-RU" sz="800" b="0" i="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Times New Roman" pitchFamily="18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7144" marR="7144" marT="7144" marB="0" anchor="ctr"/>
                </a:tc>
                <a:extLst>
                  <a:ext uri="{0D108BD9-81ED-4DB2-BD59-A6C34878D82A}"/>
                </a:extLst>
              </a:tr>
              <a:tr h="1254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kumimoji="0" lang="ru-RU" sz="800" b="0" i="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itchFamily="18" charset="0"/>
                          <a:cs typeface="Arial" panose="020B0604020202020204" pitchFamily="34" charset="0"/>
                        </a:rPr>
                        <a:t>Отдел переводов                                                                                                                                                                 </a:t>
                      </a:r>
                      <a:r>
                        <a:rPr kumimoji="0" lang="ru-RU" sz="800" b="0" i="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Times New Roman" pitchFamily="18" charset="0"/>
                          <a:cs typeface="Arial" panose="020B0604020202020204" pitchFamily="34" charset="0"/>
                        </a:rPr>
                        <a:t>1</a:t>
                      </a:r>
                      <a:endParaRPr kumimoji="0" lang="en-US" sz="800" b="0" i="0" u="none" strike="noStrike" kern="1200" cap="none" normalizeH="0" baseline="0" noProof="1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  <a:ea typeface="Times New Roman" pitchFamily="18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kumimoji="0" lang="en-US" sz="800" b="0" i="0" u="none" strike="noStrike" kern="1200" cap="none" normalizeH="0" baseline="0" noProof="1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  <a:ea typeface="Times New Roman" pitchFamily="18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/>
                </a:extLst>
              </a:tr>
              <a:tr h="125492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Коммерческий отдел</a:t>
                      </a:r>
                      <a:endParaRPr kumimoji="0" lang="en-US" sz="800" b="0" i="0" u="none" strike="noStrike" kern="1200" cap="none" normalizeH="0" baseline="0" noProof="1" smtClean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algn="l" rtl="0" fontAlgn="ctr"/>
                      <a:endParaRPr kumimoji="0" lang="en-US" sz="800" b="0" i="0" u="none" strike="noStrike" kern="1200" cap="none" normalizeH="0" baseline="0" noProof="1" smtClean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kumimoji="0" lang="ru-RU" sz="800" b="0" i="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itchFamily="18" charset="0"/>
                          <a:cs typeface="Arial" panose="020B0604020202020204" pitchFamily="34" charset="0"/>
                        </a:rPr>
                        <a:t>Отдел продаж</a:t>
                      </a:r>
                      <a:endParaRPr kumimoji="0" lang="en-US" sz="800" b="0" i="0" u="none" strike="noStrike" kern="1200" cap="none" normalizeH="0" baseline="0" noProof="1" smtClean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itchFamily="18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ru-RU" sz="800" b="0" i="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Times New Roman" pitchFamily="18" charset="0"/>
                          <a:cs typeface="Arial" panose="020B0604020202020204" pitchFamily="34" charset="0"/>
                        </a:rPr>
                        <a:t>1</a:t>
                      </a:r>
                      <a:endParaRPr kumimoji="0" lang="en-US" sz="800" b="0" i="0" u="none" strike="noStrike" kern="1200" cap="none" normalizeH="0" baseline="0" noProof="1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  <a:ea typeface="Times New Roman" pitchFamily="18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/>
                </a:extLst>
              </a:tr>
              <a:tr h="1254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kumimoji="0" lang="ru-RU" sz="800" b="0" i="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itchFamily="18" charset="0"/>
                          <a:cs typeface="Arial" panose="020B0604020202020204" pitchFamily="34" charset="0"/>
                        </a:rPr>
                        <a:t>Отдел маркетинга</a:t>
                      </a:r>
                      <a:endParaRPr kumimoji="0" lang="en-US" sz="800" b="0" i="0" u="none" strike="noStrike" kern="1200" cap="none" normalizeH="0" baseline="0" noProof="1" smtClean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itchFamily="18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ru-RU" sz="800" b="0" i="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Times New Roman" pitchFamily="18" charset="0"/>
                          <a:cs typeface="Arial" panose="020B0604020202020204" pitchFamily="34" charset="0"/>
                        </a:rPr>
                        <a:t>1</a:t>
                      </a:r>
                      <a:endParaRPr kumimoji="0" lang="en-US" sz="800" b="0" i="0" u="none" strike="noStrike" kern="1200" cap="none" normalizeH="0" baseline="0" noProof="1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  <a:ea typeface="Times New Roman" pitchFamily="18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/>
                </a:extLst>
              </a:tr>
              <a:tr h="146601">
                <a:tc>
                  <a:txBody>
                    <a:bodyPr/>
                    <a:lstStyle/>
                    <a:p>
                      <a:pPr algn="l" rtl="0" fontAlgn="ctr"/>
                      <a:r>
                        <a:rPr kumimoji="0" lang="ru-RU" sz="800" b="1" i="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Всего</a:t>
                      </a:r>
                      <a:endParaRPr kumimoji="0" lang="en-US" sz="800" b="1" i="0" u="none" strike="noStrike" kern="1200" cap="none" normalizeH="0" baseline="0" noProof="1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endParaRPr kumimoji="0" lang="en-US" sz="800" b="0" i="0" u="none" strike="noStrike" kern="1200" cap="none" normalizeH="0" baseline="0" noProof="1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  <a:ea typeface="Times New Roman" pitchFamily="18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ru-RU" sz="800" b="1" i="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Times New Roman" pitchFamily="18" charset="0"/>
                          <a:cs typeface="Arial" panose="020B0604020202020204" pitchFamily="34" charset="0"/>
                        </a:rPr>
                        <a:t>23</a:t>
                      </a:r>
                      <a:endParaRPr kumimoji="0" lang="en-US" sz="800" b="1" i="0" u="none" strike="noStrike" kern="1200" cap="none" normalizeH="0" baseline="0" noProof="1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  <a:ea typeface="Times New Roman" pitchFamily="18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noProof="1" smtClean="0">
                <a:ea typeface="ＭＳ Ｐゴシック"/>
                <a:cs typeface="ＭＳ Ｐゴシック"/>
              </a:rPr>
              <a:t>Правила подачи заявки для прохождения стажировки в 2019 году на заводе</a:t>
            </a:r>
            <a:r>
              <a:rPr lang="en-US" noProof="1" smtClean="0">
                <a:ea typeface="ＭＳ Ｐゴシック"/>
                <a:cs typeface="ＭＳ Ｐゴシック"/>
              </a:rPr>
              <a:t> EGGER </a:t>
            </a:r>
            <a:r>
              <a:rPr lang="ru-RU" noProof="1" smtClean="0">
                <a:ea typeface="ＭＳ Ｐゴシック"/>
                <a:cs typeface="ＭＳ Ｐゴシック"/>
              </a:rPr>
              <a:t>Шуя</a:t>
            </a:r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48131" name="Slide Number Placeholder 2"/>
          <p:cNvSpPr txBox="1">
            <a:spLocks noGrp="1"/>
          </p:cNvSpPr>
          <p:nvPr/>
        </p:nvSpPr>
        <p:spPr bwMode="auto">
          <a:xfrm>
            <a:off x="7916863" y="4884738"/>
            <a:ext cx="863600" cy="15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/>
            <a:fld id="{EB121EB3-EBBB-49B7-AD16-BDB5F79E6A6F}" type="slidenum">
              <a:rPr lang="de-DE">
                <a:solidFill>
                  <a:srgbClr val="404040"/>
                </a:solidFill>
                <a:ea typeface="ＭＳ Ｐゴシック"/>
                <a:cs typeface="ＭＳ Ｐゴシック"/>
              </a:rPr>
              <a:pPr algn="r"/>
              <a:t>8</a:t>
            </a:fld>
            <a:endParaRPr lang="de-DE">
              <a:solidFill>
                <a:srgbClr val="40404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48132" name="Прямоугольник 1"/>
          <p:cNvSpPr>
            <a:spLocks noChangeArrowheads="1"/>
          </p:cNvSpPr>
          <p:nvPr/>
        </p:nvSpPr>
        <p:spPr bwMode="auto">
          <a:xfrm>
            <a:off x="817563" y="1657350"/>
            <a:ext cx="4608512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-381000" algn="just"/>
            <a:r>
              <a:rPr lang="ru-RU" sz="1200" noProof="1">
                <a:solidFill>
                  <a:srgbClr val="404040"/>
                </a:solidFill>
              </a:rPr>
              <a:t>Заинтересованные лица могут направить свое резюме (заявку) не позднее 24.05.2019 на адреса электронной почты: </a:t>
            </a:r>
          </a:p>
          <a:p>
            <a:pPr indent="-381000"/>
            <a:r>
              <a:rPr lang="en-US" sz="1200" noProof="1">
                <a:solidFill>
                  <a:srgbClr val="404040"/>
                </a:solidFill>
              </a:rPr>
              <a:t>Galina.Volkova</a:t>
            </a:r>
            <a:r>
              <a:rPr lang="en-US" sz="1200" noProof="1">
                <a:solidFill>
                  <a:srgbClr val="E31937"/>
                </a:solidFill>
              </a:rPr>
              <a:t>@</a:t>
            </a:r>
            <a:r>
              <a:rPr lang="en-US" sz="1200" noProof="1">
                <a:solidFill>
                  <a:srgbClr val="404040"/>
                </a:solidFill>
              </a:rPr>
              <a:t>egger.com </a:t>
            </a:r>
          </a:p>
        </p:txBody>
      </p:sp>
      <p:sp>
        <p:nvSpPr>
          <p:cNvPr id="48133" name="Прямоугольник 4"/>
          <p:cNvSpPr>
            <a:spLocks noChangeArrowheads="1"/>
          </p:cNvSpPr>
          <p:nvPr/>
        </p:nvSpPr>
        <p:spPr bwMode="auto">
          <a:xfrm>
            <a:off x="827088" y="2613025"/>
            <a:ext cx="6192837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-381000" algn="just"/>
            <a:r>
              <a:rPr lang="ru-RU" sz="1200" noProof="1">
                <a:solidFill>
                  <a:srgbClr val="404040"/>
                </a:solidFill>
              </a:rPr>
              <a:t>Для получения дополнительной информации и уточнения интересующих вопросов Вы можете связаться со специалистами отдела персонала завода</a:t>
            </a:r>
            <a:r>
              <a:rPr lang="en-US" sz="1200" noProof="1">
                <a:solidFill>
                  <a:srgbClr val="404040"/>
                </a:solidFill>
              </a:rPr>
              <a:t> EGGER </a:t>
            </a:r>
            <a:r>
              <a:rPr lang="ru-RU" sz="1200" noProof="1">
                <a:solidFill>
                  <a:srgbClr val="404040"/>
                </a:solidFill>
              </a:rPr>
              <a:t>Шуя:</a:t>
            </a:r>
          </a:p>
          <a:p>
            <a:pPr indent="-381000" algn="just"/>
            <a:r>
              <a:rPr lang="ru-RU" sz="1200" noProof="1">
                <a:solidFill>
                  <a:srgbClr val="404040"/>
                </a:solidFill>
              </a:rPr>
              <a:t>Галиной Волковой: </a:t>
            </a:r>
            <a:r>
              <a:rPr lang="en-US" sz="1200" noProof="1">
                <a:solidFill>
                  <a:srgbClr val="E31937"/>
                </a:solidFill>
              </a:rPr>
              <a:t>T</a:t>
            </a:r>
            <a:r>
              <a:rPr lang="en-US" sz="1200" noProof="1">
                <a:solidFill>
                  <a:srgbClr val="404040"/>
                </a:solidFill>
              </a:rPr>
              <a:t> +7 (49351) 39186</a:t>
            </a:r>
          </a:p>
        </p:txBody>
      </p:sp>
      <p:sp>
        <p:nvSpPr>
          <p:cNvPr id="48134" name="Прямоугольник 4"/>
          <p:cNvSpPr>
            <a:spLocks noChangeArrowheads="1"/>
          </p:cNvSpPr>
          <p:nvPr/>
        </p:nvSpPr>
        <p:spPr bwMode="auto">
          <a:xfrm>
            <a:off x="827088" y="3657600"/>
            <a:ext cx="619283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-381000" algn="just"/>
            <a:r>
              <a:rPr lang="ru-RU" sz="1200" noProof="1">
                <a:solidFill>
                  <a:srgbClr val="404040"/>
                </a:solidFill>
              </a:rPr>
              <a:t>Интервью будут проходить 5 и 6 июня 2019 года на заводе</a:t>
            </a:r>
            <a:r>
              <a:rPr lang="en-US" sz="1200" noProof="1">
                <a:solidFill>
                  <a:srgbClr val="404040"/>
                </a:solidFill>
              </a:rPr>
              <a:t> EGGER </a:t>
            </a:r>
            <a:r>
              <a:rPr lang="ru-RU" sz="1200" noProof="1">
                <a:solidFill>
                  <a:srgbClr val="404040"/>
                </a:solidFill>
              </a:rPr>
              <a:t>Шуя. Дополнительная информация по организации (месте и времени) проведения собеседований будет предоставлена заранее. </a:t>
            </a:r>
          </a:p>
        </p:txBody>
      </p:sp>
      <p:sp>
        <p:nvSpPr>
          <p:cNvPr id="9" name="Rechteck 13"/>
          <p:cNvSpPr/>
          <p:nvPr/>
        </p:nvSpPr>
        <p:spPr bwMode="auto">
          <a:xfrm>
            <a:off x="390525" y="1735138"/>
            <a:ext cx="269875" cy="269875"/>
          </a:xfrm>
          <a:prstGeom prst="rect">
            <a:avLst/>
          </a:prstGeom>
          <a:solidFill>
            <a:srgbClr val="E3193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/>
          <a:lstStyle/>
          <a:p>
            <a:pPr algn="ctr" defTabSz="685800">
              <a:spcBef>
                <a:spcPct val="30000"/>
              </a:spcBef>
              <a:buClr>
                <a:schemeClr val="accent2"/>
              </a:buClr>
              <a:defRPr/>
            </a:pPr>
            <a:r>
              <a:rPr lang="en-GB" dirty="0">
                <a:solidFill>
                  <a:schemeClr val="bg1"/>
                </a:solidFill>
                <a:latin typeface="+mj-lt"/>
              </a:rPr>
              <a:t>1</a:t>
            </a:r>
          </a:p>
        </p:txBody>
      </p:sp>
      <p:sp>
        <p:nvSpPr>
          <p:cNvPr id="10" name="Rechteck 13"/>
          <p:cNvSpPr/>
          <p:nvPr/>
        </p:nvSpPr>
        <p:spPr bwMode="auto">
          <a:xfrm>
            <a:off x="369888" y="2708275"/>
            <a:ext cx="290512" cy="290513"/>
          </a:xfrm>
          <a:prstGeom prst="rect">
            <a:avLst/>
          </a:prstGeom>
          <a:solidFill>
            <a:srgbClr val="E3193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/>
          <a:lstStyle/>
          <a:p>
            <a:pPr algn="ctr" defTabSz="685800">
              <a:spcBef>
                <a:spcPct val="30000"/>
              </a:spcBef>
              <a:buClr>
                <a:schemeClr val="accent2"/>
              </a:buClr>
              <a:defRPr/>
            </a:pPr>
            <a:r>
              <a:rPr lang="ro-RO" dirty="0">
                <a:solidFill>
                  <a:schemeClr val="bg1"/>
                </a:solidFill>
                <a:latin typeface="+mj-lt"/>
              </a:rPr>
              <a:t>2</a:t>
            </a:r>
            <a:endParaRPr lang="en-GB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Rechteck 13"/>
          <p:cNvSpPr/>
          <p:nvPr/>
        </p:nvSpPr>
        <p:spPr bwMode="auto">
          <a:xfrm>
            <a:off x="365125" y="3749675"/>
            <a:ext cx="288925" cy="303213"/>
          </a:xfrm>
          <a:prstGeom prst="rect">
            <a:avLst/>
          </a:prstGeom>
          <a:solidFill>
            <a:srgbClr val="E3193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/>
          <a:lstStyle/>
          <a:p>
            <a:pPr algn="ctr" defTabSz="685800">
              <a:spcBef>
                <a:spcPct val="30000"/>
              </a:spcBef>
              <a:buClr>
                <a:schemeClr val="accent2"/>
              </a:buClr>
              <a:defRPr/>
            </a:pPr>
            <a:r>
              <a:rPr lang="ro-RO" dirty="0">
                <a:solidFill>
                  <a:schemeClr val="bg1"/>
                </a:solidFill>
                <a:latin typeface="+mj-lt"/>
              </a:rPr>
              <a:t>3</a:t>
            </a:r>
            <a:endParaRPr lang="en-GB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8138" name="Прямоугольник 17"/>
          <p:cNvSpPr>
            <a:spLocks noChangeArrowheads="1"/>
          </p:cNvSpPr>
          <p:nvPr/>
        </p:nvSpPr>
        <p:spPr bwMode="auto">
          <a:xfrm>
            <a:off x="0" y="4803775"/>
            <a:ext cx="9144000" cy="3397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ea typeface="ＭＳ Ｐゴシック"/>
              <a:cs typeface="ＭＳ Ｐゴシック"/>
            </a:endParaRPr>
          </a:p>
        </p:txBody>
      </p:sp>
      <p:pic>
        <p:nvPicPr>
          <p:cNvPr id="48139" name="Picture 2" descr="Картинки по запросу apply icon"/>
          <p:cNvPicPr>
            <a:picLocks noChangeAspect="1" noChangeArrowheads="1"/>
          </p:cNvPicPr>
          <p:nvPr/>
        </p:nvPicPr>
        <p:blipFill>
          <a:blip r:embed="rId2"/>
          <a:srcRect l="15623" r="15588"/>
          <a:stretch>
            <a:fillRect/>
          </a:stretch>
        </p:blipFill>
        <p:spPr bwMode="auto">
          <a:xfrm>
            <a:off x="7186613" y="2165350"/>
            <a:ext cx="1004887" cy="124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84438" y="555625"/>
            <a:ext cx="4391025" cy="439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0815_EGGER_Template_en">
  <a:themeElements>
    <a:clrScheme name="EGGER">
      <a:dk1>
        <a:srgbClr val="000000"/>
      </a:dk1>
      <a:lt1>
        <a:srgbClr val="FFFFFF"/>
      </a:lt1>
      <a:dk2>
        <a:srgbClr val="8B8D8E"/>
      </a:dk2>
      <a:lt2>
        <a:srgbClr val="ADAFAF"/>
      </a:lt2>
      <a:accent1>
        <a:srgbClr val="E31937"/>
      </a:accent1>
      <a:accent2>
        <a:srgbClr val="BCBCBC"/>
      </a:accent2>
      <a:accent3>
        <a:srgbClr val="404040"/>
      </a:accent3>
      <a:accent4>
        <a:srgbClr val="D17B43"/>
      </a:accent4>
      <a:accent5>
        <a:srgbClr val="E8D7B3"/>
      </a:accent5>
      <a:accent6>
        <a:srgbClr val="82273A"/>
      </a:accent6>
      <a:hlink>
        <a:srgbClr val="404040"/>
      </a:hlink>
      <a:folHlink>
        <a:srgbClr val="ADAFAF"/>
      </a:folHlink>
    </a:clrScheme>
    <a:fontScheme name="Standard Egg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E7E7E8"/>
        </a:solidFill>
        <a:ln w="9525">
          <a:noFill/>
          <a:miter lim="800000"/>
          <a:headEnd/>
          <a:tailEnd/>
        </a:ln>
      </a:spPr>
      <a:bodyPr wrap="none" anchor="ctr"/>
      <a:lstStyle>
        <a:defPPr>
          <a:defRPr>
            <a:ea typeface="ＭＳ Ｐゴシック" pitchFamily="27" charset="-128"/>
            <a:cs typeface="+mn-c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rgbClr val="74757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andard Egg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Egg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Egg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Egg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Egg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Egg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Egg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Egg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Egg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Egg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Egg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Egg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EGGER Templates_16_9_EN" id="{2B24C985-3945-4588-87D8-8F1C0C90E7AD}" vid="{69D3AE06-7587-4AD5-8007-F7A8B166845D}"/>
    </a:ext>
  </a:extLst>
</a:theme>
</file>

<file path=ppt/theme/theme2.xml><?xml version="1.0" encoding="utf-8"?>
<a:theme xmlns:a="http://schemas.openxmlformats.org/drawingml/2006/main" name="EGGER Title, Subtitle">
  <a:themeElements>
    <a:clrScheme name="EGGER">
      <a:dk1>
        <a:srgbClr val="000000"/>
      </a:dk1>
      <a:lt1>
        <a:srgbClr val="FFFFFF"/>
      </a:lt1>
      <a:dk2>
        <a:srgbClr val="8B8D8E"/>
      </a:dk2>
      <a:lt2>
        <a:srgbClr val="ADAFAF"/>
      </a:lt2>
      <a:accent1>
        <a:srgbClr val="E31937"/>
      </a:accent1>
      <a:accent2>
        <a:srgbClr val="BCBCBC"/>
      </a:accent2>
      <a:accent3>
        <a:srgbClr val="404040"/>
      </a:accent3>
      <a:accent4>
        <a:srgbClr val="D17B43"/>
      </a:accent4>
      <a:accent5>
        <a:srgbClr val="E8D7B3"/>
      </a:accent5>
      <a:accent6>
        <a:srgbClr val="82273A"/>
      </a:accent6>
      <a:hlink>
        <a:srgbClr val="404040"/>
      </a:hlink>
      <a:folHlink>
        <a:srgbClr val="ADAFAF"/>
      </a:folHlink>
    </a:clrScheme>
    <a:fontScheme name="Standard Egg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E7E7E8"/>
        </a:solidFill>
        <a:ln w="9525">
          <a:noFill/>
          <a:miter lim="800000"/>
          <a:headEnd/>
          <a:tailEnd/>
        </a:ln>
      </a:spPr>
      <a:bodyPr wrap="none" anchor="ctr"/>
      <a:lstStyle>
        <a:defPPr>
          <a:defRPr>
            <a:ea typeface="ＭＳ Ｐゴシック" pitchFamily="27" charset="-128"/>
            <a:cs typeface="+mn-c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rgbClr val="74757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andard Egg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Egg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Egg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Egg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Egg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Egg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Egg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Egg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Egg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Egg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Egg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Egg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EGGER Templates_16_9_EN" id="{2B24C985-3945-4588-87D8-8F1C0C90E7AD}" vid="{A3F5BC41-6D7E-4F31-AC43-968E0C8ECA9F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EGGER_16_9_EN</Template>
  <TotalTime>2</TotalTime>
  <Words>378</Words>
  <Application>Microsoft Office PowerPoint</Application>
  <PresentationFormat>Экран (16:9)</PresentationFormat>
  <Paragraphs>105</Paragraphs>
  <Slides>10</Slides>
  <Notes>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8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23" baseType="lpstr">
      <vt:lpstr>Arial</vt:lpstr>
      <vt:lpstr>ＭＳ Ｐゴシック</vt:lpstr>
      <vt:lpstr>Wingdings</vt:lpstr>
      <vt:lpstr>Times New Roman</vt:lpstr>
      <vt:lpstr>0815_EGGER_Template_en</vt:lpstr>
      <vt:lpstr>EGGER Title, Subtitle</vt:lpstr>
      <vt:lpstr>0815_EGGER_Template_en</vt:lpstr>
      <vt:lpstr>0815_EGGER_Template_en</vt:lpstr>
      <vt:lpstr>0815_EGGER_Template_en</vt:lpstr>
      <vt:lpstr>0815_EGGER_Template_en</vt:lpstr>
      <vt:lpstr>0815_EGGER_Template_en</vt:lpstr>
      <vt:lpstr>0815_EGGER_Template_en</vt:lpstr>
      <vt:lpstr>Acrobat Document</vt:lpstr>
      <vt:lpstr>Программа стажировок  EGGER </vt:lpstr>
      <vt:lpstr>Об EGGER</vt:lpstr>
      <vt:lpstr>Условия стажировки </vt:lpstr>
      <vt:lpstr>Обязательства со стороны участников стажировки</vt:lpstr>
      <vt:lpstr>Обязательства со стороны завода EGGER Шуя</vt:lpstr>
      <vt:lpstr>Слайд 6</vt:lpstr>
      <vt:lpstr>Вакантные места для прохождения стажировок на заводе  EGGER Шуя в 2018 г.</vt:lpstr>
      <vt:lpstr>Правила подачи заявки для прохождения стажировки в 2019 году на заводе EGGER Шуя</vt:lpstr>
      <vt:lpstr>Слайд 9</vt:lpstr>
      <vt:lpstr>Ждем Вас!    </vt:lpstr>
    </vt:vector>
  </TitlesOfParts>
  <Company>FRITZ EGGER GmbH &amp; Co. OG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Practica studentilor din  Universitatea Suceava - 2016</dc:title>
  <dc:creator>hharand</dc:creator>
  <cp:lastModifiedBy>User</cp:lastModifiedBy>
  <cp:revision>151</cp:revision>
  <cp:lastPrinted>2016-12-14T14:24:05Z</cp:lastPrinted>
  <dcterms:created xsi:type="dcterms:W3CDTF">2016-04-20T08:28:11Z</dcterms:created>
  <dcterms:modified xsi:type="dcterms:W3CDTF">2019-02-04T10:02:41Z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0x0101004A634E3279D88B418F427EEE4397EB18</vt:lpwstr>
  </property>
  <property fmtid="{D5CDD505-2E9C-101B-9397-08002B2CF9AE}" pid="3" name="_dlc_DocIdItemGuid">
    <vt:lpwstr>61bc643d-ec51-430b-9e3f-2745fbf30047</vt:lpwstr>
  </property>
  <property fmtid="{D5CDD505-2E9C-101B-9397-08002B2CF9AE}" pid="4" name="EGGManagedMetadata">
    <vt:lpwstr/>
  </property>
  <property fmtid="{D5CDD505-2E9C-101B-9397-08002B2CF9AE}" pid="5" name="EGGLanguage">
    <vt:lpwstr/>
  </property>
  <property fmtid="{D5CDD505-2E9C-101B-9397-08002B2CF9AE}" pid="6" name="EGGCompanyNumber">
    <vt:lpwstr/>
  </property>
  <property fmtid="{D5CDD505-2E9C-101B-9397-08002B2CF9AE}" pid="7" name="EGGLocation">
    <vt:lpwstr>3;#GAG|8f928d0d-7910-4dac-a075-0c4af8aa59b4</vt:lpwstr>
  </property>
  <property fmtid="{D5CDD505-2E9C-101B-9397-08002B2CF9AE}" pid="8" name="Metadata0">
    <vt:lpwstr>HR RU</vt:lpwstr>
  </property>
  <property fmtid="{D5CDD505-2E9C-101B-9397-08002B2CF9AE}" pid="9" name="_dlc_DocId">
    <vt:lpwstr>EP1511101127-6-18212</vt:lpwstr>
  </property>
  <property fmtid="{D5CDD505-2E9C-101B-9397-08002B2CF9AE}" pid="10" name="_dlc_DocIdUrl">
    <vt:lpwstr>https://sp.egger.com/teams/hr_ru/_layouts/15/DocIdRedir.aspx?ID=EP1511101127-6-18212, EP1511101127-6-18212</vt:lpwstr>
  </property>
  <property fmtid="{D5CDD505-2E9C-101B-9397-08002B2CF9AE}" pid="11" name="Metadata1">
    <vt:lpwstr>Общая папка HR</vt:lpwstr>
  </property>
  <property fmtid="{D5CDD505-2E9C-101B-9397-08002B2CF9AE}" pid="12" name="Metadata3">
    <vt:lpwstr/>
  </property>
  <property fmtid="{D5CDD505-2E9C-101B-9397-08002B2CF9AE}" pid="13" name="d21ecfe27a72407f9f3b24f5bc366540">
    <vt:lpwstr/>
  </property>
  <property fmtid="{D5CDD505-2E9C-101B-9397-08002B2CF9AE}" pid="14" name="Classification">
    <vt:lpwstr>Internal</vt:lpwstr>
  </property>
  <property fmtid="{D5CDD505-2E9C-101B-9397-08002B2CF9AE}" pid="15" name="i7d877a76de74dc49cdac098173f6876">
    <vt:lpwstr>GAG8f928d0d-7910-4dac-a075-0c4af8aa59b4</vt:lpwstr>
  </property>
  <property fmtid="{D5CDD505-2E9C-101B-9397-08002B2CF9AE}" pid="16" name="Metadata2">
    <vt:lpwstr/>
  </property>
  <property fmtid="{D5CDD505-2E9C-101B-9397-08002B2CF9AE}" pid="17" name="PublishingExpirationDate">
    <vt:lpwstr/>
  </property>
  <property fmtid="{D5CDD505-2E9C-101B-9397-08002B2CF9AE}" pid="18" name="TaxCatchAll">
    <vt:lpwstr>3;#</vt:lpwstr>
  </property>
  <property fmtid="{D5CDD505-2E9C-101B-9397-08002B2CF9AE}" pid="19" name="gfa1a5db5b804a3887417eaf42978354">
    <vt:lpwstr/>
  </property>
  <property fmtid="{D5CDD505-2E9C-101B-9397-08002B2CF9AE}" pid="20" name="PublishingStartDate">
    <vt:lpwstr/>
  </property>
  <property fmtid="{D5CDD505-2E9C-101B-9397-08002B2CF9AE}" pid="21" name="gdbdda2e8ef5464996dc3b0084e82f58">
    <vt:lpwstr/>
  </property>
  <property fmtid="{D5CDD505-2E9C-101B-9397-08002B2CF9AE}" pid="22" name="Metadata4">
    <vt:lpwstr/>
  </property>
  <property fmtid="{D5CDD505-2E9C-101B-9397-08002B2CF9AE}" pid="23" name="Metadata5">
    <vt:lpwstr/>
  </property>
</Properties>
</file>