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3" autoAdjust="0"/>
    <p:restoredTop sz="94660"/>
  </p:normalViewPr>
  <p:slideViewPr>
    <p:cSldViewPr>
      <p:cViewPr varScale="1">
        <p:scale>
          <a:sx n="86" d="100"/>
          <a:sy n="86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9B344-8999-4902-9B1A-37CE93ED786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09E33-0BBB-4E1B-AE2C-7AE1E04C29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09E33-0BBB-4E1B-AE2C-7AE1E04C29D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FDE7-B714-4328-A1C9-FCE4E8AA88B5}" type="datetimeFigureOut">
              <a:rPr lang="ru-RU" smtClean="0"/>
              <a:pPr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950F9-3631-46CD-A585-C173EA2983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815290" cy="42862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Разбор решения задач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этапа Всероссийской олимпиады школьников по математике в 2023-2024 учебном году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класс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538" y="357188"/>
            <a:ext cx="816292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21055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85775"/>
            <a:ext cx="8534400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0174"/>
            <a:ext cx="9104225" cy="53578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71604" y="785794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Общие критерии оценивания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8572560" cy="5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42918"/>
            <a:ext cx="8572559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828680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643998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8572559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6"/>
            <a:ext cx="835824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857232"/>
            <a:ext cx="795337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11</Words>
  <Application>Microsoft Office PowerPoint</Application>
  <PresentationFormat>Экран (4:3)</PresentationFormat>
  <Paragraphs>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Разбор решения задач  муниципального этапа Всероссийской олимпиады школьников по математике в 2023-2024 учебном году  11 класс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Спасибо за внимание!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к проведению и проверке работ  муниципального этапа Всероссийской олимпиады школьников по математике</dc:title>
  <dc:creator>Пользователь Windows</dc:creator>
  <cp:lastModifiedBy>Пользователь Windows</cp:lastModifiedBy>
  <cp:revision>24</cp:revision>
  <dcterms:created xsi:type="dcterms:W3CDTF">2023-11-08T13:05:58Z</dcterms:created>
  <dcterms:modified xsi:type="dcterms:W3CDTF">2023-11-21T15:20:14Z</dcterms:modified>
</cp:coreProperties>
</file>